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4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6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7.xml" ContentType="application/vnd.openxmlformats-officedocument.theme+xml"/>
  <Override PartName="/ppt/slideLayouts/slideLayout26.xml" ContentType="application/vnd.openxmlformats-officedocument.presentationml.slideLayout+xml"/>
  <Override PartName="/ppt/theme/theme8.xml" ContentType="application/vnd.openxmlformats-officedocument.theme+xml"/>
  <Override PartName="/ppt/slideLayouts/slideLayout27.xml" ContentType="application/vnd.openxmlformats-officedocument.presentationml.slideLayout+xml"/>
  <Override PartName="/ppt/theme/theme9.xml" ContentType="application/vnd.openxmlformats-officedocument.theme+xml"/>
  <Override PartName="/ppt/slideLayouts/slideLayout28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2" r:id="rId5"/>
    <p:sldMasterId id="2147483665" r:id="rId6"/>
    <p:sldMasterId id="2147483655" r:id="rId7"/>
    <p:sldMasterId id="2147483674" r:id="rId8"/>
    <p:sldMasterId id="2147483679" r:id="rId9"/>
    <p:sldMasterId id="2147483684" r:id="rId10"/>
    <p:sldMasterId id="2147483669" r:id="rId11"/>
    <p:sldMasterId id="2147483660" r:id="rId12"/>
    <p:sldMasterId id="2147483663" r:id="rId13"/>
  </p:sldMasterIdLst>
  <p:notesMasterIdLst>
    <p:notesMasterId r:id="rId40"/>
  </p:notesMasterIdLst>
  <p:handoutMasterIdLst>
    <p:handoutMasterId r:id="rId41"/>
  </p:handoutMasterIdLst>
  <p:sldIdLst>
    <p:sldId id="367" r:id="rId14"/>
    <p:sldId id="1123" r:id="rId15"/>
    <p:sldId id="1142" r:id="rId16"/>
    <p:sldId id="1143" r:id="rId17"/>
    <p:sldId id="1146" r:id="rId18"/>
    <p:sldId id="1144" r:id="rId19"/>
    <p:sldId id="1145" r:id="rId20"/>
    <p:sldId id="1215" r:id="rId21"/>
    <p:sldId id="1216" r:id="rId22"/>
    <p:sldId id="1151" r:id="rId23"/>
    <p:sldId id="1152" r:id="rId24"/>
    <p:sldId id="1153" r:id="rId25"/>
    <p:sldId id="1157" r:id="rId26"/>
    <p:sldId id="1158" r:id="rId27"/>
    <p:sldId id="1217" r:id="rId28"/>
    <p:sldId id="1160" r:id="rId29"/>
    <p:sldId id="1219" r:id="rId30"/>
    <p:sldId id="1220" r:id="rId31"/>
    <p:sldId id="1163" r:id="rId32"/>
    <p:sldId id="1221" r:id="rId33"/>
    <p:sldId id="1222" r:id="rId34"/>
    <p:sldId id="1174" r:id="rId35"/>
    <p:sldId id="1175" r:id="rId36"/>
    <p:sldId id="1176" r:id="rId37"/>
    <p:sldId id="1177" r:id="rId38"/>
    <p:sldId id="1178" r:id="rId39"/>
  </p:sldIdLst>
  <p:sldSz cx="12192000" cy="6858000"/>
  <p:notesSz cx="6797675" cy="9926638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346" userDrawn="1">
          <p15:clr>
            <a:srgbClr val="A4A3A4"/>
          </p15:clr>
        </p15:guide>
        <p15:guide id="2" pos="91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36B340A-BE4E-A4BC-321B-C66DDBDF9B0A}" name="Köveker, Till" initials="TK" userId="S::tkoeveker@diw.de::21c45cce-a1b7-458f-8243-6083a457f62a" providerId="AD"/>
  <p188:author id="{5ACDCFCD-4ECA-5C8A-03A6-4CEB5F007340}" name="Niemöller, Paula" initials="PN" userId="S::pniemoeller@diw.de::aa45b981-1961-41c8-877c-68f4d7f28e87" providerId="AD"/>
  <p188:author id="{C07E73FF-724C-0784-5001-EB6A9728F4AF}" name="Kröger, Mats" initials="MK" userId="S::mkroeger@diw.de::43dc8960-66a2-4147-85e9-9c1023b6cd9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C2F"/>
    <a:srgbClr val="D1CECE"/>
    <a:srgbClr val="0070C0"/>
    <a:srgbClr val="EBF1F6"/>
    <a:srgbClr val="7FC5C0"/>
    <a:srgbClr val="008C82"/>
    <a:srgbClr val="4DAFA8"/>
    <a:srgbClr val="D9D9D9"/>
    <a:srgbClr val="7030A0"/>
    <a:srgbClr val="C6DE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7485C3-7831-4A21-8882-A5B598F71FF4}" v="3" dt="2026-05-06T08:15:52.9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63" autoAdjust="0"/>
    <p:restoredTop sz="96247" autoAdjust="0"/>
  </p:normalViewPr>
  <p:slideViewPr>
    <p:cSldViewPr snapToGrid="0">
      <p:cViewPr varScale="1">
        <p:scale>
          <a:sx n="106" d="100"/>
          <a:sy n="106" d="100"/>
        </p:scale>
        <p:origin x="498" y="114"/>
      </p:cViewPr>
      <p:guideLst>
        <p:guide orient="horz" pos="346"/>
        <p:guide pos="91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0.xml"/><Relationship Id="rId18" Type="http://schemas.openxmlformats.org/officeDocument/2006/relationships/slide" Target="slides/slide5.xml"/><Relationship Id="rId26" Type="http://schemas.openxmlformats.org/officeDocument/2006/relationships/slide" Target="slides/slide13.xml"/><Relationship Id="rId39" Type="http://schemas.openxmlformats.org/officeDocument/2006/relationships/slide" Target="slides/slide26.xml"/><Relationship Id="rId21" Type="http://schemas.openxmlformats.org/officeDocument/2006/relationships/slide" Target="slides/slide8.xml"/><Relationship Id="rId34" Type="http://schemas.openxmlformats.org/officeDocument/2006/relationships/slide" Target="slides/slide21.xml"/><Relationship Id="rId42" Type="http://schemas.openxmlformats.org/officeDocument/2006/relationships/presProps" Target="presProps.xml"/><Relationship Id="rId47" Type="http://schemas.microsoft.com/office/2015/10/relationships/revisionInfo" Target="revisionInfo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3.xml"/><Relationship Id="rId29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1.xml"/><Relationship Id="rId32" Type="http://schemas.openxmlformats.org/officeDocument/2006/relationships/slide" Target="slides/slide19.xml"/><Relationship Id="rId37" Type="http://schemas.openxmlformats.org/officeDocument/2006/relationships/slide" Target="slides/slide24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2.xml"/><Relationship Id="rId23" Type="http://schemas.openxmlformats.org/officeDocument/2006/relationships/slide" Target="slides/slide10.xml"/><Relationship Id="rId28" Type="http://schemas.openxmlformats.org/officeDocument/2006/relationships/slide" Target="slides/slide15.xml"/><Relationship Id="rId36" Type="http://schemas.openxmlformats.org/officeDocument/2006/relationships/slide" Target="slides/slide23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6.xml"/><Relationship Id="rId31" Type="http://schemas.openxmlformats.org/officeDocument/2006/relationships/slide" Target="slides/slide18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1.xml"/><Relationship Id="rId22" Type="http://schemas.openxmlformats.org/officeDocument/2006/relationships/slide" Target="slides/slide9.xml"/><Relationship Id="rId27" Type="http://schemas.openxmlformats.org/officeDocument/2006/relationships/slide" Target="slides/slide14.xml"/><Relationship Id="rId30" Type="http://schemas.openxmlformats.org/officeDocument/2006/relationships/slide" Target="slides/slide17.xml"/><Relationship Id="rId35" Type="http://schemas.openxmlformats.org/officeDocument/2006/relationships/slide" Target="slides/slide22.xml"/><Relationship Id="rId43" Type="http://schemas.openxmlformats.org/officeDocument/2006/relationships/viewProps" Target="viewProps.xml"/><Relationship Id="rId48" Type="http://schemas.microsoft.com/office/2018/10/relationships/authors" Target="authors.xml"/><Relationship Id="rId8" Type="http://schemas.openxmlformats.org/officeDocument/2006/relationships/slideMaster" Target="slideMasters/slideMaster5.xml"/><Relationship Id="rId3" Type="http://schemas.openxmlformats.org/officeDocument/2006/relationships/customXml" Target="../customXml/item3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4.xml"/><Relationship Id="rId25" Type="http://schemas.openxmlformats.org/officeDocument/2006/relationships/slide" Target="slides/slide12.xml"/><Relationship Id="rId33" Type="http://schemas.openxmlformats.org/officeDocument/2006/relationships/slide" Target="slides/slide20.xml"/><Relationship Id="rId38" Type="http://schemas.openxmlformats.org/officeDocument/2006/relationships/slide" Target="slides/slide25.xml"/><Relationship Id="rId46" Type="http://schemas.microsoft.com/office/2016/11/relationships/changesInfo" Target="changesInfos/changesInfo1.xml"/><Relationship Id="rId20" Type="http://schemas.openxmlformats.org/officeDocument/2006/relationships/slide" Target="slides/slide7.xml"/><Relationship Id="rId41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letombe, Thibault" userId="e7b255b1-5f8f-46f6-8665-1e9af7844f7a" providerId="ADAL" clId="{266F6E18-72E8-4DAF-AC34-B7C504338E63}"/>
    <pc:docChg chg="undo custSel addSld delSld modSld sldOrd">
      <pc:chgData name="Deletombe, Thibault" userId="e7b255b1-5f8f-46f6-8665-1e9af7844f7a" providerId="ADAL" clId="{266F6E18-72E8-4DAF-AC34-B7C504338E63}" dt="2026-05-06T08:15:55.832" v="51369" actId="20577"/>
      <pc:docMkLst>
        <pc:docMk/>
      </pc:docMkLst>
      <pc:sldChg chg="addSp delSp modSp mod">
        <pc:chgData name="Deletombe, Thibault" userId="e7b255b1-5f8f-46f6-8665-1e9af7844f7a" providerId="ADAL" clId="{266F6E18-72E8-4DAF-AC34-B7C504338E63}" dt="2026-04-13T13:28:15.444" v="47326" actId="790"/>
        <pc:sldMkLst>
          <pc:docMk/>
          <pc:sldMk cId="327283866" sldId="367"/>
        </pc:sldMkLst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27283866" sldId="367"/>
            <ac:spMk id="3" creationId="{00000000-0000-0000-0000-000000000000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27283866" sldId="367"/>
            <ac:spMk id="6" creationId="{B50DB4BB-E070-2D2C-1641-A6481FEF731E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27283866" sldId="367"/>
            <ac:spMk id="9" creationId="{A769F2B3-4AA5-3E0D-509D-F9939B95542E}"/>
          </ac:spMkLst>
        </pc:spChg>
        <pc:picChg chg="add mod modCrop">
          <ac:chgData name="Deletombe, Thibault" userId="e7b255b1-5f8f-46f6-8665-1e9af7844f7a" providerId="ADAL" clId="{266F6E18-72E8-4DAF-AC34-B7C504338E63}" dt="2026-04-12T09:04:06.761" v="36757" actId="1076"/>
          <ac:picMkLst>
            <pc:docMk/>
            <pc:sldMk cId="327283866" sldId="367"/>
            <ac:picMk id="7" creationId="{1AC7810B-768A-45E8-85D6-F175566DD3D0}"/>
          </ac:picMkLst>
        </pc:picChg>
      </pc:sldChg>
      <pc:sldChg chg="addSp modSp mod">
        <pc:chgData name="Deletombe, Thibault" userId="e7b255b1-5f8f-46f6-8665-1e9af7844f7a" providerId="ADAL" clId="{266F6E18-72E8-4DAF-AC34-B7C504338E63}" dt="2026-04-13T13:28:15.444" v="47326" actId="790"/>
        <pc:sldMkLst>
          <pc:docMk/>
          <pc:sldMk cId="365953968" sldId="1123"/>
        </pc:sldMkLst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65953968" sldId="1123"/>
            <ac:spMk id="2" creationId="{EA5702B2-1782-3031-D016-C2826E373BB7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65953968" sldId="1123"/>
            <ac:spMk id="3" creationId="{2CFD2822-ECE8-4987-AEE0-3235E815FF5B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65953968" sldId="1123"/>
            <ac:spMk id="5" creationId="{38FA657A-AC39-FAF5-2451-84F2E966A631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65953968" sldId="1123"/>
            <ac:spMk id="7" creationId="{0BB14590-7D6A-3525-F385-9C4D5C85C6DA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65953968" sldId="1123"/>
            <ac:spMk id="8" creationId="{6A847A07-3846-2D4D-703E-822A40D5A2DE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65953968" sldId="1123"/>
            <ac:spMk id="27" creationId="{35BC62F9-DDD8-7619-4B68-BF8EA80CBA15}"/>
          </ac:spMkLst>
        </pc:spChg>
        <pc:picChg chg="add mod">
          <ac:chgData name="Deletombe, Thibault" userId="e7b255b1-5f8f-46f6-8665-1e9af7844f7a" providerId="ADAL" clId="{266F6E18-72E8-4DAF-AC34-B7C504338E63}" dt="2026-04-12T09:13:38.570" v="36913" actId="1038"/>
          <ac:picMkLst>
            <pc:docMk/>
            <pc:sldMk cId="365953968" sldId="1123"/>
            <ac:picMk id="9" creationId="{282F8AB2-2CB1-0A19-E14B-99ED7AC7D052}"/>
          </ac:picMkLst>
        </pc:picChg>
      </pc:sldChg>
      <pc:sldChg chg="addSp modSp mod modAnim">
        <pc:chgData name="Deletombe, Thibault" userId="e7b255b1-5f8f-46f6-8665-1e9af7844f7a" providerId="ADAL" clId="{266F6E18-72E8-4DAF-AC34-B7C504338E63}" dt="2026-04-15T20:04:43.422" v="50839" actId="20577"/>
        <pc:sldMkLst>
          <pc:docMk/>
          <pc:sldMk cId="166197912" sldId="1142"/>
        </pc:sldMkLst>
        <pc:spChg chg="add mod">
          <ac:chgData name="Deletombe, Thibault" userId="e7b255b1-5f8f-46f6-8665-1e9af7844f7a" providerId="ADAL" clId="{266F6E18-72E8-4DAF-AC34-B7C504338E63}" dt="2026-04-15T20:04:43.422" v="50839" actId="20577"/>
          <ac:spMkLst>
            <pc:docMk/>
            <pc:sldMk cId="166197912" sldId="1142"/>
            <ac:spMk id="3" creationId="{FA1BC145-87AE-E815-06A1-D5946C26367C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66197912" sldId="1142"/>
            <ac:spMk id="4" creationId="{7364467F-04F2-0FFC-AFAA-0566EE0FD26E}"/>
          </ac:spMkLst>
        </pc:spChg>
        <pc:spChg chg="mod">
          <ac:chgData name="Deletombe, Thibault" userId="e7b255b1-5f8f-46f6-8665-1e9af7844f7a" providerId="ADAL" clId="{266F6E18-72E8-4DAF-AC34-B7C504338E63}" dt="2026-04-15T20:00:38.461" v="50767" actId="1036"/>
          <ac:spMkLst>
            <pc:docMk/>
            <pc:sldMk cId="166197912" sldId="1142"/>
            <ac:spMk id="5" creationId="{19A2FA7E-71EC-CF3E-1545-08199CC42F55}"/>
          </ac:spMkLst>
        </pc:spChg>
        <pc:spChg chg="mod">
          <ac:chgData name="Deletombe, Thibault" userId="e7b255b1-5f8f-46f6-8665-1e9af7844f7a" providerId="ADAL" clId="{266F6E18-72E8-4DAF-AC34-B7C504338E63}" dt="2026-04-15T20:00:51.219" v="50784" actId="14100"/>
          <ac:spMkLst>
            <pc:docMk/>
            <pc:sldMk cId="166197912" sldId="1142"/>
            <ac:spMk id="6" creationId="{3D4E27D0-CC32-6004-8B0E-B58ED2D32B74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66197912" sldId="1142"/>
            <ac:spMk id="8" creationId="{E7B48311-4E1E-86A4-F6D3-AADCB8374B62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66197912" sldId="1142"/>
            <ac:spMk id="9" creationId="{913F7EFE-A1B4-9DF9-6F7A-55B21097559F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66197912" sldId="1142"/>
            <ac:spMk id="27" creationId="{5745C715-BE9C-0DB6-1A9B-74A9D526E7AA}"/>
          </ac:spMkLst>
        </pc:spChg>
        <pc:picChg chg="mod modCrop">
          <ac:chgData name="Deletombe, Thibault" userId="e7b255b1-5f8f-46f6-8665-1e9af7844f7a" providerId="ADAL" clId="{266F6E18-72E8-4DAF-AC34-B7C504338E63}" dt="2026-04-15T20:00:42.720" v="50783" actId="1036"/>
          <ac:picMkLst>
            <pc:docMk/>
            <pc:sldMk cId="166197912" sldId="1142"/>
            <ac:picMk id="2" creationId="{35B459DE-924C-932C-4297-4820FCE2E375}"/>
          </ac:picMkLst>
        </pc:picChg>
        <pc:picChg chg="add mod">
          <ac:chgData name="Deletombe, Thibault" userId="e7b255b1-5f8f-46f6-8665-1e9af7844f7a" providerId="ADAL" clId="{266F6E18-72E8-4DAF-AC34-B7C504338E63}" dt="2026-04-12T09:13:41.304" v="36914"/>
          <ac:picMkLst>
            <pc:docMk/>
            <pc:sldMk cId="166197912" sldId="1142"/>
            <ac:picMk id="10" creationId="{3672CCC0-7F80-77E0-1C24-8E49F5CF1F71}"/>
          </ac:picMkLst>
        </pc:picChg>
      </pc:sldChg>
      <pc:sldChg chg="addSp modSp mod">
        <pc:chgData name="Deletombe, Thibault" userId="e7b255b1-5f8f-46f6-8665-1e9af7844f7a" providerId="ADAL" clId="{266F6E18-72E8-4DAF-AC34-B7C504338E63}" dt="2026-04-13T13:28:15.444" v="47326" actId="790"/>
        <pc:sldMkLst>
          <pc:docMk/>
          <pc:sldMk cId="876328456" sldId="1143"/>
        </pc:sldMkLst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876328456" sldId="1143"/>
            <ac:spMk id="4" creationId="{97860A42-7E79-A786-AFB4-9D6139F53C5A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876328456" sldId="1143"/>
            <ac:spMk id="5" creationId="{9338E421-9B14-0826-E009-93BBFC271578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876328456" sldId="1143"/>
            <ac:spMk id="6" creationId="{F0997834-F415-34A7-3317-53A3EEB1A927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876328456" sldId="1143"/>
            <ac:spMk id="9" creationId="{25CC8304-1342-1DEF-CCBA-F9BF818B6E3F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876328456" sldId="1143"/>
            <ac:spMk id="27" creationId="{38E5573F-8846-246D-C774-D0E41D7CDD64}"/>
          </ac:spMkLst>
        </pc:spChg>
        <pc:picChg chg="add mod">
          <ac:chgData name="Deletombe, Thibault" userId="e7b255b1-5f8f-46f6-8665-1e9af7844f7a" providerId="ADAL" clId="{266F6E18-72E8-4DAF-AC34-B7C504338E63}" dt="2026-04-12T09:13:44.356" v="36915"/>
          <ac:picMkLst>
            <pc:docMk/>
            <pc:sldMk cId="876328456" sldId="1143"/>
            <ac:picMk id="7" creationId="{38DC1C61-1741-873B-972C-F24B4092C25C}"/>
          </ac:picMkLst>
        </pc:picChg>
      </pc:sldChg>
      <pc:sldChg chg="addSp modSp mod">
        <pc:chgData name="Deletombe, Thibault" userId="e7b255b1-5f8f-46f6-8665-1e9af7844f7a" providerId="ADAL" clId="{266F6E18-72E8-4DAF-AC34-B7C504338E63}" dt="2026-04-13T13:28:15.444" v="47326" actId="790"/>
        <pc:sldMkLst>
          <pc:docMk/>
          <pc:sldMk cId="694555974" sldId="1144"/>
        </pc:sldMkLst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694555974" sldId="1144"/>
            <ac:spMk id="4" creationId="{FB93D5F7-E989-C097-EC86-B37B638FC3D6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694555974" sldId="1144"/>
            <ac:spMk id="5" creationId="{087AD543-33C0-AB9E-F499-9D2744C749B0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694555974" sldId="1144"/>
            <ac:spMk id="7" creationId="{AF935B6C-4813-1ADC-ED19-4D518B04A848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694555974" sldId="1144"/>
            <ac:spMk id="8" creationId="{221793D5-9367-A466-1AAA-2B4B8EEE3A21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694555974" sldId="1144"/>
            <ac:spMk id="9" creationId="{44B94D05-E40B-770D-7289-5E90D7DEDF85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694555974" sldId="1144"/>
            <ac:spMk id="10" creationId="{3A7B7013-D868-1B73-5213-65A94284F1B8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694555974" sldId="1144"/>
            <ac:spMk id="11" creationId="{E9864C2C-6934-7EE4-2AAB-25F55FCDEEAB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694555974" sldId="1144"/>
            <ac:spMk id="12" creationId="{B63FC1F0-5E02-8392-B642-9D1C354966B5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694555974" sldId="1144"/>
            <ac:spMk id="27" creationId="{997BF172-2AEA-DEE5-1720-3148DFACF73A}"/>
          </ac:spMkLst>
        </pc:spChg>
        <pc:picChg chg="add mod">
          <ac:chgData name="Deletombe, Thibault" userId="e7b255b1-5f8f-46f6-8665-1e9af7844f7a" providerId="ADAL" clId="{266F6E18-72E8-4DAF-AC34-B7C504338E63}" dt="2026-04-12T09:13:48.009" v="36916"/>
          <ac:picMkLst>
            <pc:docMk/>
            <pc:sldMk cId="694555974" sldId="1144"/>
            <ac:picMk id="13" creationId="{784252FD-29C2-9D74-CAE1-1124CE4FCC1E}"/>
          </ac:picMkLst>
        </pc:picChg>
      </pc:sldChg>
      <pc:sldChg chg="addSp delSp modSp mod modAnim">
        <pc:chgData name="Deletombe, Thibault" userId="e7b255b1-5f8f-46f6-8665-1e9af7844f7a" providerId="ADAL" clId="{266F6E18-72E8-4DAF-AC34-B7C504338E63}" dt="2026-04-15T21:05:46.915" v="51044" actId="1037"/>
        <pc:sldMkLst>
          <pc:docMk/>
          <pc:sldMk cId="1295989603" sldId="1145"/>
        </pc:sldMkLst>
        <pc:spChg chg="add mod">
          <ac:chgData name="Deletombe, Thibault" userId="e7b255b1-5f8f-46f6-8665-1e9af7844f7a" providerId="ADAL" clId="{266F6E18-72E8-4DAF-AC34-B7C504338E63}" dt="2026-04-15T21:05:46.915" v="51044" actId="1037"/>
          <ac:spMkLst>
            <pc:docMk/>
            <pc:sldMk cId="1295989603" sldId="1145"/>
            <ac:spMk id="2" creationId="{259FC82E-FAEC-9646-9DAE-98126E049BA8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295989603" sldId="1145"/>
            <ac:spMk id="4" creationId="{9C5E79A8-F7DF-F580-A458-C451289E2C5D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295989603" sldId="1145"/>
            <ac:spMk id="5" creationId="{89B7FC59-FB35-C9E1-2BFF-1086D738456B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295989603" sldId="1145"/>
            <ac:spMk id="7" creationId="{3A0A0D32-6E2C-41C0-B257-42F6C2CAECAE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295989603" sldId="1145"/>
            <ac:spMk id="8" creationId="{0030A877-DB23-9EF7-32A0-4EE7EA087E7C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295989603" sldId="1145"/>
            <ac:spMk id="9" creationId="{986B5F6C-3762-2677-4F0B-AAC85DD29CFE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295989603" sldId="1145"/>
            <ac:spMk id="10" creationId="{3CE7A75E-39EB-515A-CE98-48691EDDA261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295989603" sldId="1145"/>
            <ac:spMk id="11" creationId="{E6C55203-95C5-D10B-A698-6CE6958F19EA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295989603" sldId="1145"/>
            <ac:spMk id="12" creationId="{8E3B9720-6D31-5D20-91B1-347B3BA309BA}"/>
          </ac:spMkLst>
        </pc:spChg>
        <pc:spChg chg="add mod">
          <ac:chgData name="Deletombe, Thibault" userId="e7b255b1-5f8f-46f6-8665-1e9af7844f7a" providerId="ADAL" clId="{266F6E18-72E8-4DAF-AC34-B7C504338E63}" dt="2026-04-15T21:05:46.915" v="51044" actId="1037"/>
          <ac:spMkLst>
            <pc:docMk/>
            <pc:sldMk cId="1295989603" sldId="1145"/>
            <ac:spMk id="15" creationId="{D8A524F4-3652-B250-C167-E2167BA02307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295989603" sldId="1145"/>
            <ac:spMk id="27" creationId="{CE9F64D9-F078-B577-C5AD-D7D829CE96A6}"/>
          </ac:spMkLst>
        </pc:spChg>
        <pc:picChg chg="add mod">
          <ac:chgData name="Deletombe, Thibault" userId="e7b255b1-5f8f-46f6-8665-1e9af7844f7a" providerId="ADAL" clId="{266F6E18-72E8-4DAF-AC34-B7C504338E63}" dt="2026-04-12T09:13:50.155" v="36917"/>
          <ac:picMkLst>
            <pc:docMk/>
            <pc:sldMk cId="1295989603" sldId="1145"/>
            <ac:picMk id="13" creationId="{E9A91279-CA18-8AE9-849D-DBCD9D615150}"/>
          </ac:picMkLst>
        </pc:picChg>
      </pc:sldChg>
      <pc:sldChg chg="addSp delSp modSp mod ord delAnim modAnim">
        <pc:chgData name="Deletombe, Thibault" userId="e7b255b1-5f8f-46f6-8665-1e9af7844f7a" providerId="ADAL" clId="{266F6E18-72E8-4DAF-AC34-B7C504338E63}" dt="2026-04-15T20:34:09.475" v="50896" actId="113"/>
        <pc:sldMkLst>
          <pc:docMk/>
          <pc:sldMk cId="2199944093" sldId="1146"/>
        </pc:sldMkLst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199944093" sldId="1146"/>
            <ac:spMk id="4" creationId="{BD9710B1-63D9-A53C-8334-7E77D54AD4D1}"/>
          </ac:spMkLst>
        </pc:spChg>
        <pc:spChg chg="mod">
          <ac:chgData name="Deletombe, Thibault" userId="e7b255b1-5f8f-46f6-8665-1e9af7844f7a" providerId="ADAL" clId="{266F6E18-72E8-4DAF-AC34-B7C504338E63}" dt="2026-04-15T20:34:09.475" v="50896" actId="113"/>
          <ac:spMkLst>
            <pc:docMk/>
            <pc:sldMk cId="2199944093" sldId="1146"/>
            <ac:spMk id="7" creationId="{15AFF7CB-0987-C762-EBCF-FA92EB8D4F76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199944093" sldId="1146"/>
            <ac:spMk id="8" creationId="{CA41096C-D89F-2F48-CB20-69E0AAAB5C90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199944093" sldId="1146"/>
            <ac:spMk id="9" creationId="{D6873ABD-D525-F5E3-4367-D08C94D820BD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199944093" sldId="1146"/>
            <ac:spMk id="27" creationId="{00B29F27-43FE-8A49-74A6-4DD165E7E88C}"/>
          </ac:spMkLst>
        </pc:spChg>
        <pc:picChg chg="add mod">
          <ac:chgData name="Deletombe, Thibault" userId="e7b255b1-5f8f-46f6-8665-1e9af7844f7a" providerId="ADAL" clId="{266F6E18-72E8-4DAF-AC34-B7C504338E63}" dt="2026-04-12T09:13:57.146" v="36918"/>
          <ac:picMkLst>
            <pc:docMk/>
            <pc:sldMk cId="2199944093" sldId="1146"/>
            <ac:picMk id="10" creationId="{17A1E585-4641-8A7A-AF47-1268E7C52EEE}"/>
          </ac:picMkLst>
        </pc:picChg>
      </pc:sldChg>
      <pc:sldChg chg="addSp delSp modSp mod delAnim modAnim">
        <pc:chgData name="Deletombe, Thibault" userId="e7b255b1-5f8f-46f6-8665-1e9af7844f7a" providerId="ADAL" clId="{266F6E18-72E8-4DAF-AC34-B7C504338E63}" dt="2026-04-13T13:28:15.444" v="47326" actId="790"/>
        <pc:sldMkLst>
          <pc:docMk/>
          <pc:sldMk cId="3621171155" sldId="1151"/>
        </pc:sldMkLst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621171155" sldId="1151"/>
            <ac:spMk id="4" creationId="{F7FAF4CB-5E3B-A19D-0765-9FFBFC881814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621171155" sldId="1151"/>
            <ac:spMk id="5" creationId="{FCD32AD7-0E7D-0443-C626-70093959ADB8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621171155" sldId="1151"/>
            <ac:spMk id="6" creationId="{F23EC963-7CC5-97C3-FDE3-33D376D31BF6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621171155" sldId="1151"/>
            <ac:spMk id="7" creationId="{392335B3-597D-1FD9-3968-0F38D008A35A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621171155" sldId="1151"/>
            <ac:spMk id="27" creationId="{46231D4D-D13F-1F90-3AA5-7104678EA422}"/>
          </ac:spMkLst>
        </pc:spChg>
        <pc:picChg chg="add mod">
          <ac:chgData name="Deletombe, Thibault" userId="e7b255b1-5f8f-46f6-8665-1e9af7844f7a" providerId="ADAL" clId="{266F6E18-72E8-4DAF-AC34-B7C504338E63}" dt="2026-04-12T09:14:04.616" v="36922"/>
          <ac:picMkLst>
            <pc:docMk/>
            <pc:sldMk cId="3621171155" sldId="1151"/>
            <ac:picMk id="9" creationId="{46CEF821-0409-88E5-B95F-0A61D1B55154}"/>
          </ac:picMkLst>
        </pc:picChg>
      </pc:sldChg>
      <pc:sldChg chg="addSp modSp mod">
        <pc:chgData name="Deletombe, Thibault" userId="e7b255b1-5f8f-46f6-8665-1e9af7844f7a" providerId="ADAL" clId="{266F6E18-72E8-4DAF-AC34-B7C504338E63}" dt="2026-04-13T13:28:15.444" v="47326" actId="790"/>
        <pc:sldMkLst>
          <pc:docMk/>
          <pc:sldMk cId="3920169657" sldId="1152"/>
        </pc:sldMkLst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920169657" sldId="1152"/>
            <ac:spMk id="2" creationId="{5C401479-2137-22B6-8E7E-94FE0DF83F8E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920169657" sldId="1152"/>
            <ac:spMk id="3" creationId="{CDF9609A-7EC2-AF3B-3CFC-3ACF281960AA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920169657" sldId="1152"/>
            <ac:spMk id="5" creationId="{3517462D-1F9E-3BBF-697F-634787F4E886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920169657" sldId="1152"/>
            <ac:spMk id="7" creationId="{571F38EF-397B-DC78-82FF-D331DC41667B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920169657" sldId="1152"/>
            <ac:spMk id="8" creationId="{30EE4D8E-512D-02E6-8773-2783B202A12A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920169657" sldId="1152"/>
            <ac:spMk id="27" creationId="{5C848F85-2469-0D9F-C280-3BF9E39C780A}"/>
          </ac:spMkLst>
        </pc:spChg>
        <pc:picChg chg="add mod">
          <ac:chgData name="Deletombe, Thibault" userId="e7b255b1-5f8f-46f6-8665-1e9af7844f7a" providerId="ADAL" clId="{266F6E18-72E8-4DAF-AC34-B7C504338E63}" dt="2026-04-12T09:14:06.513" v="36923"/>
          <ac:picMkLst>
            <pc:docMk/>
            <pc:sldMk cId="3920169657" sldId="1152"/>
            <ac:picMk id="9" creationId="{1469AFFF-0DCD-84CF-6AE1-3DEF7B3A394F}"/>
          </ac:picMkLst>
        </pc:picChg>
      </pc:sldChg>
      <pc:sldChg chg="addSp delSp modSp mod delAnim modAnim">
        <pc:chgData name="Deletombe, Thibault" userId="e7b255b1-5f8f-46f6-8665-1e9af7844f7a" providerId="ADAL" clId="{266F6E18-72E8-4DAF-AC34-B7C504338E63}" dt="2026-04-13T13:28:15.444" v="47326" actId="790"/>
        <pc:sldMkLst>
          <pc:docMk/>
          <pc:sldMk cId="2843547365" sldId="1153"/>
        </pc:sldMkLst>
        <pc:spChg chg="add 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843547365" sldId="1153"/>
            <ac:spMk id="2" creationId="{2F9FF411-2870-3560-D367-408792818BFA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843547365" sldId="1153"/>
            <ac:spMk id="6" creationId="{E57D2E71-2012-EEFF-B278-C99E3ABE31E2}"/>
          </ac:spMkLst>
        </pc:spChg>
        <pc:spChg chg="mod">
          <ac:chgData name="Deletombe, Thibault" userId="e7b255b1-5f8f-46f6-8665-1e9af7844f7a" providerId="ADAL" clId="{266F6E18-72E8-4DAF-AC34-B7C504338E63}" dt="2026-04-13T12:18:47.536" v="45555" actId="20577"/>
          <ac:spMkLst>
            <pc:docMk/>
            <pc:sldMk cId="2843547365" sldId="1153"/>
            <ac:spMk id="7" creationId="{21BEC509-C135-7F06-EF9F-FFC498B3575D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843547365" sldId="1153"/>
            <ac:spMk id="8" creationId="{424D21D9-EC43-7E27-CB25-52F858F1BA70}"/>
          </ac:spMkLst>
        </pc:spChg>
        <pc:spChg chg="add mod">
          <ac:chgData name="Deletombe, Thibault" userId="e7b255b1-5f8f-46f6-8665-1e9af7844f7a" providerId="ADAL" clId="{266F6E18-72E8-4DAF-AC34-B7C504338E63}" dt="2026-04-13T10:52:09.531" v="45469" actId="1076"/>
          <ac:spMkLst>
            <pc:docMk/>
            <pc:sldMk cId="2843547365" sldId="1153"/>
            <ac:spMk id="12" creationId="{75057173-426B-D43F-2330-5DB63C95AC1D}"/>
          </ac:spMkLst>
        </pc:spChg>
        <pc:spChg chg="add 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843547365" sldId="1153"/>
            <ac:spMk id="14" creationId="{1DFCF058-7D53-6777-A313-D1B3FF17E7B0}"/>
          </ac:spMkLst>
        </pc:spChg>
        <pc:spChg chg="add 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843547365" sldId="1153"/>
            <ac:spMk id="16" creationId="{A18B57CD-3754-0609-6537-55F8D1C15D41}"/>
          </ac:spMkLst>
        </pc:spChg>
        <pc:spChg chg="add mod">
          <ac:chgData name="Deletombe, Thibault" userId="e7b255b1-5f8f-46f6-8665-1e9af7844f7a" providerId="ADAL" clId="{266F6E18-72E8-4DAF-AC34-B7C504338E63}" dt="2026-04-13T12:29:23.074" v="45819" actId="20577"/>
          <ac:spMkLst>
            <pc:docMk/>
            <pc:sldMk cId="2843547365" sldId="1153"/>
            <ac:spMk id="18" creationId="{8EF00568-682A-396F-FBFF-3FD73EE7212E}"/>
          </ac:spMkLst>
        </pc:spChg>
        <pc:spChg chg="add 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843547365" sldId="1153"/>
            <ac:spMk id="21" creationId="{B5558E4B-5421-A3A5-7DE1-C26F59BAAC33}"/>
          </ac:spMkLst>
        </pc:spChg>
        <pc:spChg chg="add mod">
          <ac:chgData name="Deletombe, Thibault" userId="e7b255b1-5f8f-46f6-8665-1e9af7844f7a" providerId="ADAL" clId="{266F6E18-72E8-4DAF-AC34-B7C504338E63}" dt="2026-04-13T07:57:54.735" v="45328" actId="14100"/>
          <ac:spMkLst>
            <pc:docMk/>
            <pc:sldMk cId="2843547365" sldId="1153"/>
            <ac:spMk id="22" creationId="{74A61089-5825-2066-259D-40D08D9E33C9}"/>
          </ac:spMkLst>
        </pc:spChg>
        <pc:spChg chg="add mod">
          <ac:chgData name="Deletombe, Thibault" userId="e7b255b1-5f8f-46f6-8665-1e9af7844f7a" providerId="ADAL" clId="{266F6E18-72E8-4DAF-AC34-B7C504338E63}" dt="2026-04-13T12:29:36.233" v="45827" actId="14100"/>
          <ac:spMkLst>
            <pc:docMk/>
            <pc:sldMk cId="2843547365" sldId="1153"/>
            <ac:spMk id="23" creationId="{721D2305-3BD7-61F9-A684-D62B206F375F}"/>
          </ac:spMkLst>
        </pc:spChg>
        <pc:spChg chg="add 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843547365" sldId="1153"/>
            <ac:spMk id="24" creationId="{BA0A1158-B1E4-31FC-C34F-2E93B41EC008}"/>
          </ac:spMkLst>
        </pc:spChg>
        <pc:spChg chg="add 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843547365" sldId="1153"/>
            <ac:spMk id="25" creationId="{487A4767-5FCD-09EE-D6F3-4522B1C5F0C7}"/>
          </ac:spMkLst>
        </pc:spChg>
        <pc:spChg chg="add mod">
          <ac:chgData name="Deletombe, Thibault" userId="e7b255b1-5f8f-46f6-8665-1e9af7844f7a" providerId="ADAL" clId="{266F6E18-72E8-4DAF-AC34-B7C504338E63}" dt="2026-04-13T07:59:04.707" v="45409" actId="20577"/>
          <ac:spMkLst>
            <pc:docMk/>
            <pc:sldMk cId="2843547365" sldId="1153"/>
            <ac:spMk id="26" creationId="{AB2A3BA1-91B0-6BAE-1BAA-39BE80512F20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843547365" sldId="1153"/>
            <ac:spMk id="27" creationId="{63571863-AE47-F5AC-EDD6-6A530B7B3B35}"/>
          </ac:spMkLst>
        </pc:spChg>
        <pc:spChg chg="add mod">
          <ac:chgData name="Deletombe, Thibault" userId="e7b255b1-5f8f-46f6-8665-1e9af7844f7a" providerId="ADAL" clId="{266F6E18-72E8-4DAF-AC34-B7C504338E63}" dt="2026-04-13T12:30:14.405" v="45834" actId="1036"/>
          <ac:spMkLst>
            <pc:docMk/>
            <pc:sldMk cId="2843547365" sldId="1153"/>
            <ac:spMk id="28" creationId="{3FE8EDB3-FF4F-284E-3DFC-FC99CD4E4336}"/>
          </ac:spMkLst>
        </pc:spChg>
        <pc:spChg chg="add 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843547365" sldId="1153"/>
            <ac:spMk id="29" creationId="{EB442896-09AA-10D1-33C4-C28D40E28930}"/>
          </ac:spMkLst>
        </pc:spChg>
        <pc:graphicFrameChg chg="mod modGraphic">
          <ac:chgData name="Deletombe, Thibault" userId="e7b255b1-5f8f-46f6-8665-1e9af7844f7a" providerId="ADAL" clId="{266F6E18-72E8-4DAF-AC34-B7C504338E63}" dt="2026-04-13T07:53:25.029" v="45238" actId="255"/>
          <ac:graphicFrameMkLst>
            <pc:docMk/>
            <pc:sldMk cId="2843547365" sldId="1153"/>
            <ac:graphicFrameMk id="5" creationId="{AD6A7528-92DC-E9BB-5B4D-4A312EC15B73}"/>
          </ac:graphicFrameMkLst>
        </pc:graphicFrameChg>
        <pc:picChg chg="add mod">
          <ac:chgData name="Deletombe, Thibault" userId="e7b255b1-5f8f-46f6-8665-1e9af7844f7a" providerId="ADAL" clId="{266F6E18-72E8-4DAF-AC34-B7C504338E63}" dt="2026-04-13T07:57:16.951" v="45300" actId="1036"/>
          <ac:picMkLst>
            <pc:docMk/>
            <pc:sldMk cId="2843547365" sldId="1153"/>
            <ac:picMk id="3" creationId="{63339A5E-7127-854F-C467-3D04E6CA1725}"/>
          </ac:picMkLst>
        </pc:picChg>
        <pc:picChg chg="mod">
          <ac:chgData name="Deletombe, Thibault" userId="e7b255b1-5f8f-46f6-8665-1e9af7844f7a" providerId="ADAL" clId="{266F6E18-72E8-4DAF-AC34-B7C504338E63}" dt="2026-04-13T07:52:47.897" v="45209" actId="14100"/>
          <ac:picMkLst>
            <pc:docMk/>
            <pc:sldMk cId="2843547365" sldId="1153"/>
            <ac:picMk id="9" creationId="{885A8EFE-7DF0-A190-AB2C-C68386C86424}"/>
          </ac:picMkLst>
        </pc:picChg>
        <pc:picChg chg="add mod">
          <ac:chgData name="Deletombe, Thibault" userId="e7b255b1-5f8f-46f6-8665-1e9af7844f7a" providerId="ADAL" clId="{266F6E18-72E8-4DAF-AC34-B7C504338E63}" dt="2026-04-12T09:14:08.348" v="36924"/>
          <ac:picMkLst>
            <pc:docMk/>
            <pc:sldMk cId="2843547365" sldId="1153"/>
            <ac:picMk id="10" creationId="{4A01E2BB-6946-36C5-5539-FAA0389F2FA4}"/>
          </ac:picMkLst>
        </pc:picChg>
        <pc:picChg chg="mod">
          <ac:chgData name="Deletombe, Thibault" userId="e7b255b1-5f8f-46f6-8665-1e9af7844f7a" providerId="ADAL" clId="{266F6E18-72E8-4DAF-AC34-B7C504338E63}" dt="2026-04-13T07:53:13.980" v="45236" actId="1035"/>
          <ac:picMkLst>
            <pc:docMk/>
            <pc:sldMk cId="2843547365" sldId="1153"/>
            <ac:picMk id="11" creationId="{139D77E3-96E0-9FDF-0C43-148C0BB691C8}"/>
          </ac:picMkLst>
        </pc:picChg>
      </pc:sldChg>
      <pc:sldChg chg="addSp delSp modSp mod ord modAnim">
        <pc:chgData name="Deletombe, Thibault" userId="e7b255b1-5f8f-46f6-8665-1e9af7844f7a" providerId="ADAL" clId="{266F6E18-72E8-4DAF-AC34-B7C504338E63}" dt="2026-04-17T07:12:01.590" v="51167" actId="14100"/>
        <pc:sldMkLst>
          <pc:docMk/>
          <pc:sldMk cId="1791024181" sldId="1157"/>
        </pc:sldMkLst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791024181" sldId="1157"/>
            <ac:spMk id="4" creationId="{4A1741C3-0AD8-9724-6212-26A94605341D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791024181" sldId="1157"/>
            <ac:spMk id="5" creationId="{08476400-7E28-5169-F488-BA6C5230E4AA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791024181" sldId="1157"/>
            <ac:spMk id="6" creationId="{1AAE07AB-6C44-C76A-787B-53B476D27C9E}"/>
          </ac:spMkLst>
        </pc:spChg>
        <pc:spChg chg="add mod">
          <ac:chgData name="Deletombe, Thibault" userId="e7b255b1-5f8f-46f6-8665-1e9af7844f7a" providerId="ADAL" clId="{266F6E18-72E8-4DAF-AC34-B7C504338E63}" dt="2026-04-13T14:59:01.336" v="47701" actId="1036"/>
          <ac:spMkLst>
            <pc:docMk/>
            <pc:sldMk cId="1791024181" sldId="1157"/>
            <ac:spMk id="19" creationId="{8150A0BA-660F-5843-3E85-55450BE41643}"/>
          </ac:spMkLst>
        </pc:spChg>
        <pc:spChg chg="add mod">
          <ac:chgData name="Deletombe, Thibault" userId="e7b255b1-5f8f-46f6-8665-1e9af7844f7a" providerId="ADAL" clId="{266F6E18-72E8-4DAF-AC34-B7C504338E63}" dt="2026-04-13T14:59:01.336" v="47701" actId="1036"/>
          <ac:spMkLst>
            <pc:docMk/>
            <pc:sldMk cId="1791024181" sldId="1157"/>
            <ac:spMk id="20" creationId="{8E077A86-AC40-D7DF-16AB-D8F3B9887D6A}"/>
          </ac:spMkLst>
        </pc:spChg>
        <pc:spChg chg="add mod">
          <ac:chgData name="Deletombe, Thibault" userId="e7b255b1-5f8f-46f6-8665-1e9af7844f7a" providerId="ADAL" clId="{266F6E18-72E8-4DAF-AC34-B7C504338E63}" dt="2026-04-13T15:05:56.875" v="47852" actId="1035"/>
          <ac:spMkLst>
            <pc:docMk/>
            <pc:sldMk cId="1791024181" sldId="1157"/>
            <ac:spMk id="21" creationId="{F49F8AAD-0F1A-CA96-D336-78D6051CC3DC}"/>
          </ac:spMkLst>
        </pc:spChg>
        <pc:spChg chg="add mod">
          <ac:chgData name="Deletombe, Thibault" userId="e7b255b1-5f8f-46f6-8665-1e9af7844f7a" providerId="ADAL" clId="{266F6E18-72E8-4DAF-AC34-B7C504338E63}" dt="2026-04-13T13:06:45.915" v="46354" actId="1036"/>
          <ac:spMkLst>
            <pc:docMk/>
            <pc:sldMk cId="1791024181" sldId="1157"/>
            <ac:spMk id="22" creationId="{002FCAFF-2B2F-91CD-4F09-517F640BE1E6}"/>
          </ac:spMkLst>
        </pc:spChg>
        <pc:spChg chg="add mod">
          <ac:chgData name="Deletombe, Thibault" userId="e7b255b1-5f8f-46f6-8665-1e9af7844f7a" providerId="ADAL" clId="{266F6E18-72E8-4DAF-AC34-B7C504338E63}" dt="2026-04-13T15:05:59.331" v="47854" actId="1036"/>
          <ac:spMkLst>
            <pc:docMk/>
            <pc:sldMk cId="1791024181" sldId="1157"/>
            <ac:spMk id="23" creationId="{D34ED227-F6FA-D22F-9B06-603740CCBC66}"/>
          </ac:spMkLst>
        </pc:spChg>
        <pc:spChg chg="add 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791024181" sldId="1157"/>
            <ac:spMk id="24" creationId="{59F8050B-3C44-38E7-00E3-D7C4F8DB78E9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791024181" sldId="1157"/>
            <ac:spMk id="27" creationId="{30D58E1D-1532-5B46-2FAF-8620F67EE57E}"/>
          </ac:spMkLst>
        </pc:spChg>
        <pc:spChg chg="add mod ord">
          <ac:chgData name="Deletombe, Thibault" userId="e7b255b1-5f8f-46f6-8665-1e9af7844f7a" providerId="ADAL" clId="{266F6E18-72E8-4DAF-AC34-B7C504338E63}" dt="2026-04-13T14:58:44.697" v="47678" actId="114"/>
          <ac:spMkLst>
            <pc:docMk/>
            <pc:sldMk cId="1791024181" sldId="1157"/>
            <ac:spMk id="33" creationId="{B132D0D9-64BE-CEF8-FB0B-D5F7DA4DBC83}"/>
          </ac:spMkLst>
        </pc:spChg>
        <pc:spChg chg="add mod ord">
          <ac:chgData name="Deletombe, Thibault" userId="e7b255b1-5f8f-46f6-8665-1e9af7844f7a" providerId="ADAL" clId="{266F6E18-72E8-4DAF-AC34-B7C504338E63}" dt="2026-04-13T15:00:45.623" v="47812" actId="1037"/>
          <ac:spMkLst>
            <pc:docMk/>
            <pc:sldMk cId="1791024181" sldId="1157"/>
            <ac:spMk id="34" creationId="{AC089699-F2C1-BE39-2091-8406EB5BE1CA}"/>
          </ac:spMkLst>
        </pc:spChg>
        <pc:spChg chg="add mod ord">
          <ac:chgData name="Deletombe, Thibault" userId="e7b255b1-5f8f-46f6-8665-1e9af7844f7a" providerId="ADAL" clId="{266F6E18-72E8-4DAF-AC34-B7C504338E63}" dt="2026-04-13T15:00:52.579" v="47839" actId="1037"/>
          <ac:spMkLst>
            <pc:docMk/>
            <pc:sldMk cId="1791024181" sldId="1157"/>
            <ac:spMk id="35" creationId="{18808CB6-55DC-56A2-24D9-27A79EAE2C2D}"/>
          </ac:spMkLst>
        </pc:spChg>
        <pc:spChg chg="add mod ord">
          <ac:chgData name="Deletombe, Thibault" userId="e7b255b1-5f8f-46f6-8665-1e9af7844f7a" providerId="ADAL" clId="{266F6E18-72E8-4DAF-AC34-B7C504338E63}" dt="2026-04-13T14:59:01.336" v="47701" actId="1036"/>
          <ac:spMkLst>
            <pc:docMk/>
            <pc:sldMk cId="1791024181" sldId="1157"/>
            <ac:spMk id="37" creationId="{02FE30A0-BD08-A400-6958-360CB2C7FBA3}"/>
          </ac:spMkLst>
        </pc:spChg>
        <pc:spChg chg="add mod">
          <ac:chgData name="Deletombe, Thibault" userId="e7b255b1-5f8f-46f6-8665-1e9af7844f7a" providerId="ADAL" clId="{266F6E18-72E8-4DAF-AC34-B7C504338E63}" dt="2026-04-13T14:59:01.336" v="47701" actId="1036"/>
          <ac:spMkLst>
            <pc:docMk/>
            <pc:sldMk cId="1791024181" sldId="1157"/>
            <ac:spMk id="38" creationId="{680B9C8B-0620-5B58-D5C2-C23EF183A357}"/>
          </ac:spMkLst>
        </pc:spChg>
        <pc:spChg chg="add mod">
          <ac:chgData name="Deletombe, Thibault" userId="e7b255b1-5f8f-46f6-8665-1e9af7844f7a" providerId="ADAL" clId="{266F6E18-72E8-4DAF-AC34-B7C504338E63}" dt="2026-04-13T13:24:34.117" v="47009" actId="1038"/>
          <ac:spMkLst>
            <pc:docMk/>
            <pc:sldMk cId="1791024181" sldId="1157"/>
            <ac:spMk id="40" creationId="{9FBA9043-5C31-CEF3-F799-F854A1A9ABD4}"/>
          </ac:spMkLst>
        </pc:spChg>
        <pc:spChg chg="add mod">
          <ac:chgData name="Deletombe, Thibault" userId="e7b255b1-5f8f-46f6-8665-1e9af7844f7a" providerId="ADAL" clId="{266F6E18-72E8-4DAF-AC34-B7C504338E63}" dt="2026-04-13T14:59:01.336" v="47701" actId="1036"/>
          <ac:spMkLst>
            <pc:docMk/>
            <pc:sldMk cId="1791024181" sldId="1157"/>
            <ac:spMk id="44" creationId="{70068423-5638-3E95-A201-E11DE2545173}"/>
          </ac:spMkLst>
        </pc:spChg>
        <pc:spChg chg="add mod">
          <ac:chgData name="Deletombe, Thibault" userId="e7b255b1-5f8f-46f6-8665-1e9af7844f7a" providerId="ADAL" clId="{266F6E18-72E8-4DAF-AC34-B7C504338E63}" dt="2026-04-13T14:58:49.476" v="47679" actId="114"/>
          <ac:spMkLst>
            <pc:docMk/>
            <pc:sldMk cId="1791024181" sldId="1157"/>
            <ac:spMk id="45" creationId="{BDC1DDFE-D7C7-CEAA-568E-D438E1F53284}"/>
          </ac:spMkLst>
        </pc:spChg>
        <pc:spChg chg="add mod">
          <ac:chgData name="Deletombe, Thibault" userId="e7b255b1-5f8f-46f6-8665-1e9af7844f7a" providerId="ADAL" clId="{266F6E18-72E8-4DAF-AC34-B7C504338E63}" dt="2026-04-13T14:59:01.336" v="47701" actId="1036"/>
          <ac:spMkLst>
            <pc:docMk/>
            <pc:sldMk cId="1791024181" sldId="1157"/>
            <ac:spMk id="46" creationId="{A6E654B9-58BA-CC0F-B170-891042475402}"/>
          </ac:spMkLst>
        </pc:spChg>
        <pc:spChg chg="add mod">
          <ac:chgData name="Deletombe, Thibault" userId="e7b255b1-5f8f-46f6-8665-1e9af7844f7a" providerId="ADAL" clId="{266F6E18-72E8-4DAF-AC34-B7C504338E63}" dt="2026-04-13T13:30:08.796" v="47438" actId="20577"/>
          <ac:spMkLst>
            <pc:docMk/>
            <pc:sldMk cId="1791024181" sldId="1157"/>
            <ac:spMk id="47" creationId="{FE4087B6-EE62-4DC2-BDA6-AC5E6CA49B17}"/>
          </ac:spMkLst>
        </pc:spChg>
        <pc:spChg chg="add mod">
          <ac:chgData name="Deletombe, Thibault" userId="e7b255b1-5f8f-46f6-8665-1e9af7844f7a" providerId="ADAL" clId="{266F6E18-72E8-4DAF-AC34-B7C504338E63}" dt="2026-04-13T14:59:01.336" v="47701" actId="1036"/>
          <ac:spMkLst>
            <pc:docMk/>
            <pc:sldMk cId="1791024181" sldId="1157"/>
            <ac:spMk id="48" creationId="{83325436-6055-7FC4-A708-71C232063652}"/>
          </ac:spMkLst>
        </pc:spChg>
        <pc:spChg chg="add mod">
          <ac:chgData name="Deletombe, Thibault" userId="e7b255b1-5f8f-46f6-8665-1e9af7844f7a" providerId="ADAL" clId="{266F6E18-72E8-4DAF-AC34-B7C504338E63}" dt="2026-04-13T14:59:01.336" v="47701" actId="1036"/>
          <ac:spMkLst>
            <pc:docMk/>
            <pc:sldMk cId="1791024181" sldId="1157"/>
            <ac:spMk id="49" creationId="{356FCE2B-F37E-9A68-6D96-0F46874E6236}"/>
          </ac:spMkLst>
        </pc:spChg>
        <pc:spChg chg="add mod">
          <ac:chgData name="Deletombe, Thibault" userId="e7b255b1-5f8f-46f6-8665-1e9af7844f7a" providerId="ADAL" clId="{266F6E18-72E8-4DAF-AC34-B7C504338E63}" dt="2026-04-13T13:26:59.812" v="47208" actId="14100"/>
          <ac:spMkLst>
            <pc:docMk/>
            <pc:sldMk cId="1791024181" sldId="1157"/>
            <ac:spMk id="50" creationId="{D8E18DCE-5D58-A0C5-D74D-0133A5EC2287}"/>
          </ac:spMkLst>
        </pc:spChg>
        <pc:spChg chg="add mod">
          <ac:chgData name="Deletombe, Thibault" userId="e7b255b1-5f8f-46f6-8665-1e9af7844f7a" providerId="ADAL" clId="{266F6E18-72E8-4DAF-AC34-B7C504338E63}" dt="2026-04-13T13:30:26.843" v="47455" actId="14100"/>
          <ac:spMkLst>
            <pc:docMk/>
            <pc:sldMk cId="1791024181" sldId="1157"/>
            <ac:spMk id="51" creationId="{083097C7-7350-EC02-4140-4344C340B7E1}"/>
          </ac:spMkLst>
        </pc:spChg>
        <pc:spChg chg="add mod">
          <ac:chgData name="Deletombe, Thibault" userId="e7b255b1-5f8f-46f6-8665-1e9af7844f7a" providerId="ADAL" clId="{266F6E18-72E8-4DAF-AC34-B7C504338E63}" dt="2026-04-13T15:06:01.826" v="47856" actId="1036"/>
          <ac:spMkLst>
            <pc:docMk/>
            <pc:sldMk cId="1791024181" sldId="1157"/>
            <ac:spMk id="55" creationId="{80524BA5-5C07-CEF8-15A2-50552CAE5993}"/>
          </ac:spMkLst>
        </pc:spChg>
        <pc:spChg chg="add mod">
          <ac:chgData name="Deletombe, Thibault" userId="e7b255b1-5f8f-46f6-8665-1e9af7844f7a" providerId="ADAL" clId="{266F6E18-72E8-4DAF-AC34-B7C504338E63}" dt="2026-04-13T14:48:57.350" v="47650" actId="1035"/>
          <ac:spMkLst>
            <pc:docMk/>
            <pc:sldMk cId="1791024181" sldId="1157"/>
            <ac:spMk id="56" creationId="{2863E672-5297-FEE5-D877-11E81B89BC00}"/>
          </ac:spMkLst>
        </pc:spChg>
        <pc:spChg chg="add mod">
          <ac:chgData name="Deletombe, Thibault" userId="e7b255b1-5f8f-46f6-8665-1e9af7844f7a" providerId="ADAL" clId="{266F6E18-72E8-4DAF-AC34-B7C504338E63}" dt="2026-04-17T07:11:39.026" v="51166" actId="20577"/>
          <ac:spMkLst>
            <pc:docMk/>
            <pc:sldMk cId="1791024181" sldId="1157"/>
            <ac:spMk id="57" creationId="{909A4A15-51D0-2CBC-DD6C-A75E1B8B19DC}"/>
          </ac:spMkLst>
        </pc:spChg>
        <pc:spChg chg="add mod">
          <ac:chgData name="Deletombe, Thibault" userId="e7b255b1-5f8f-46f6-8665-1e9af7844f7a" providerId="ADAL" clId="{266F6E18-72E8-4DAF-AC34-B7C504338E63}" dt="2026-04-17T07:12:01.590" v="51167" actId="14100"/>
          <ac:spMkLst>
            <pc:docMk/>
            <pc:sldMk cId="1791024181" sldId="1157"/>
            <ac:spMk id="58" creationId="{0C733BEF-6949-C585-6E0B-BAFA27961E8D}"/>
          </ac:spMkLst>
        </pc:spChg>
        <pc:picChg chg="add mod ord">
          <ac:chgData name="Deletombe, Thibault" userId="e7b255b1-5f8f-46f6-8665-1e9af7844f7a" providerId="ADAL" clId="{266F6E18-72E8-4DAF-AC34-B7C504338E63}" dt="2026-04-17T07:10:21.118" v="51112" actId="1035"/>
          <ac:picMkLst>
            <pc:docMk/>
            <pc:sldMk cId="1791024181" sldId="1157"/>
            <ac:picMk id="3" creationId="{F9B05CB4-20BC-45EC-40BD-484BACB5FBA0}"/>
          </ac:picMkLst>
        </pc:picChg>
        <pc:picChg chg="mod ord">
          <ac:chgData name="Deletombe, Thibault" userId="e7b255b1-5f8f-46f6-8665-1e9af7844f7a" providerId="ADAL" clId="{266F6E18-72E8-4DAF-AC34-B7C504338E63}" dt="2026-04-13T14:45:28.267" v="47481" actId="1076"/>
          <ac:picMkLst>
            <pc:docMk/>
            <pc:sldMk cId="1791024181" sldId="1157"/>
            <ac:picMk id="7" creationId="{0343E54E-6E42-708B-DD40-EEFA27748593}"/>
          </ac:picMkLst>
        </pc:picChg>
        <pc:picChg chg="mod modCrop">
          <ac:chgData name="Deletombe, Thibault" userId="e7b255b1-5f8f-46f6-8665-1e9af7844f7a" providerId="ADAL" clId="{266F6E18-72E8-4DAF-AC34-B7C504338E63}" dt="2026-04-17T07:09:48.676" v="51102" actId="732"/>
          <ac:picMkLst>
            <pc:docMk/>
            <pc:sldMk cId="1791024181" sldId="1157"/>
            <ac:picMk id="8" creationId="{41F23FB7-CE83-15DD-D42A-C92065D44E67}"/>
          </ac:picMkLst>
        </pc:picChg>
        <pc:picChg chg="add mod ord">
          <ac:chgData name="Deletombe, Thibault" userId="e7b255b1-5f8f-46f6-8665-1e9af7844f7a" providerId="ADAL" clId="{266F6E18-72E8-4DAF-AC34-B7C504338E63}" dt="2026-04-17T07:10:43.093" v="51117" actId="167"/>
          <ac:picMkLst>
            <pc:docMk/>
            <pc:sldMk cId="1791024181" sldId="1157"/>
            <ac:picMk id="9" creationId="{9659FC47-8585-C25A-88EC-DD3D5F7EB68F}"/>
          </ac:picMkLst>
        </pc:picChg>
        <pc:picChg chg="add mod">
          <ac:chgData name="Deletombe, Thibault" userId="e7b255b1-5f8f-46f6-8665-1e9af7844f7a" providerId="ADAL" clId="{266F6E18-72E8-4DAF-AC34-B7C504338E63}" dt="2026-04-12T09:14:16.647" v="36929"/>
          <ac:picMkLst>
            <pc:docMk/>
            <pc:sldMk cId="1791024181" sldId="1157"/>
            <ac:picMk id="11" creationId="{42DE71FD-7751-4483-DB75-9CEF9EB412D9}"/>
          </ac:picMkLst>
        </pc:picChg>
        <pc:picChg chg="add mod modCrop">
          <ac:chgData name="Deletombe, Thibault" userId="e7b255b1-5f8f-46f6-8665-1e9af7844f7a" providerId="ADAL" clId="{266F6E18-72E8-4DAF-AC34-B7C504338E63}" dt="2026-04-13T14:48:03.616" v="47623" actId="732"/>
          <ac:picMkLst>
            <pc:docMk/>
            <pc:sldMk cId="1791024181" sldId="1157"/>
            <ac:picMk id="17" creationId="{082E7407-3DD5-7D48-873C-9461586F64F8}"/>
          </ac:picMkLst>
        </pc:picChg>
        <pc:picChg chg="add mod modCrop">
          <ac:chgData name="Deletombe, Thibault" userId="e7b255b1-5f8f-46f6-8665-1e9af7844f7a" providerId="ADAL" clId="{266F6E18-72E8-4DAF-AC34-B7C504338E63}" dt="2026-04-13T14:48:11.703" v="47624" actId="732"/>
          <ac:picMkLst>
            <pc:docMk/>
            <pc:sldMk cId="1791024181" sldId="1157"/>
            <ac:picMk id="18" creationId="{89154F27-4216-519B-92BD-DD356208CA27}"/>
          </ac:picMkLst>
        </pc:picChg>
        <pc:picChg chg="add mod modCrop">
          <ac:chgData name="Deletombe, Thibault" userId="e7b255b1-5f8f-46f6-8665-1e9af7844f7a" providerId="ADAL" clId="{266F6E18-72E8-4DAF-AC34-B7C504338E63}" dt="2026-04-13T13:10:54.419" v="46458" actId="1036"/>
          <ac:picMkLst>
            <pc:docMk/>
            <pc:sldMk cId="1791024181" sldId="1157"/>
            <ac:picMk id="25" creationId="{18AAD21D-9273-FE69-FA80-972AEA0DDA5A}"/>
          </ac:picMkLst>
        </pc:picChg>
        <pc:picChg chg="add mod modCrop">
          <ac:chgData name="Deletombe, Thibault" userId="e7b255b1-5f8f-46f6-8665-1e9af7844f7a" providerId="ADAL" clId="{266F6E18-72E8-4DAF-AC34-B7C504338E63}" dt="2026-04-13T13:24:05.441" v="46943" actId="1035"/>
          <ac:picMkLst>
            <pc:docMk/>
            <pc:sldMk cId="1791024181" sldId="1157"/>
            <ac:picMk id="29" creationId="{E7638BE2-2880-09C9-65CA-BE3B071A1215}"/>
          </ac:picMkLst>
        </pc:picChg>
        <pc:picChg chg="add mod">
          <ac:chgData name="Deletombe, Thibault" userId="e7b255b1-5f8f-46f6-8665-1e9af7844f7a" providerId="ADAL" clId="{266F6E18-72E8-4DAF-AC34-B7C504338E63}" dt="2026-04-13T14:45:07.887" v="47477" actId="1036"/>
          <ac:picMkLst>
            <pc:docMk/>
            <pc:sldMk cId="1791024181" sldId="1157"/>
            <ac:picMk id="31" creationId="{AD801CE3-E82C-6D14-BB33-8F5CA83DA608}"/>
          </ac:picMkLst>
        </pc:picChg>
        <pc:picChg chg="add mod">
          <ac:chgData name="Deletombe, Thibault" userId="e7b255b1-5f8f-46f6-8665-1e9af7844f7a" providerId="ADAL" clId="{266F6E18-72E8-4DAF-AC34-B7C504338E63}" dt="2026-04-13T13:24:05.441" v="46943" actId="1035"/>
          <ac:picMkLst>
            <pc:docMk/>
            <pc:sldMk cId="1791024181" sldId="1157"/>
            <ac:picMk id="32" creationId="{41C900C3-363F-7951-96F4-A8DDADDD619E}"/>
          </ac:picMkLst>
        </pc:picChg>
        <pc:picChg chg="add mod modCrop">
          <ac:chgData name="Deletombe, Thibault" userId="e7b255b1-5f8f-46f6-8665-1e9af7844f7a" providerId="ADAL" clId="{266F6E18-72E8-4DAF-AC34-B7C504338E63}" dt="2026-04-13T14:47:08.463" v="47596" actId="1076"/>
          <ac:picMkLst>
            <pc:docMk/>
            <pc:sldMk cId="1791024181" sldId="1157"/>
            <ac:picMk id="53" creationId="{4E9A4B81-96DB-29F0-3AB7-9C723028899C}"/>
          </ac:picMkLst>
        </pc:picChg>
        <pc:picChg chg="add mod ord">
          <ac:chgData name="Deletombe, Thibault" userId="e7b255b1-5f8f-46f6-8665-1e9af7844f7a" providerId="ADAL" clId="{266F6E18-72E8-4DAF-AC34-B7C504338E63}" dt="2026-04-13T14:48:37.680" v="47629" actId="167"/>
          <ac:picMkLst>
            <pc:docMk/>
            <pc:sldMk cId="1791024181" sldId="1157"/>
            <ac:picMk id="54" creationId="{AB17DFEB-08B2-0649-94A6-4B64961A31E6}"/>
          </ac:picMkLst>
        </pc:picChg>
      </pc:sldChg>
      <pc:sldChg chg="addSp delSp modSp mod delAnim modAnim">
        <pc:chgData name="Deletombe, Thibault" userId="e7b255b1-5f8f-46f6-8665-1e9af7844f7a" providerId="ADAL" clId="{266F6E18-72E8-4DAF-AC34-B7C504338E63}" dt="2026-04-14T09:15:10.337" v="48800" actId="12"/>
        <pc:sldMkLst>
          <pc:docMk/>
          <pc:sldMk cId="2509158585" sldId="1158"/>
        </pc:sldMkLst>
        <pc:spChg chg="mod">
          <ac:chgData name="Deletombe, Thibault" userId="e7b255b1-5f8f-46f6-8665-1e9af7844f7a" providerId="ADAL" clId="{266F6E18-72E8-4DAF-AC34-B7C504338E63}" dt="2026-04-14T09:15:10.337" v="48800" actId="12"/>
          <ac:spMkLst>
            <pc:docMk/>
            <pc:sldMk cId="2509158585" sldId="1158"/>
            <ac:spMk id="2" creationId="{9B112228-0511-2A3A-23E9-36BDDB280339}"/>
          </ac:spMkLst>
        </pc:spChg>
        <pc:spChg chg="add mod">
          <ac:chgData name="Deletombe, Thibault" userId="e7b255b1-5f8f-46f6-8665-1e9af7844f7a" providerId="ADAL" clId="{266F6E18-72E8-4DAF-AC34-B7C504338E63}" dt="2026-04-13T16:15:11.924" v="48184" actId="255"/>
          <ac:spMkLst>
            <pc:docMk/>
            <pc:sldMk cId="2509158585" sldId="1158"/>
            <ac:spMk id="3" creationId="{4D44E9B7-CEB8-B678-C16E-E82BF20854B6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509158585" sldId="1158"/>
            <ac:spMk id="4" creationId="{AF783B3E-5ED1-E147-298A-B7847EF301DD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509158585" sldId="1158"/>
            <ac:spMk id="6" creationId="{D22E6A4B-F077-BC50-EBF6-25329F73F822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509158585" sldId="1158"/>
            <ac:spMk id="7" creationId="{B49B3526-7209-6DC2-C654-866D3FF6609F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509158585" sldId="1158"/>
            <ac:spMk id="27" creationId="{BBC6F2B9-95DE-4C05-A50A-73C7FB8FD2CA}"/>
          </ac:spMkLst>
        </pc:spChg>
        <pc:picChg chg="add mod">
          <ac:chgData name="Deletombe, Thibault" userId="e7b255b1-5f8f-46f6-8665-1e9af7844f7a" providerId="ADAL" clId="{266F6E18-72E8-4DAF-AC34-B7C504338E63}" dt="2026-04-12T09:14:17.778" v="36930"/>
          <ac:picMkLst>
            <pc:docMk/>
            <pc:sldMk cId="2509158585" sldId="1158"/>
            <ac:picMk id="8" creationId="{0C334358-E594-266A-9EEC-415FF389276F}"/>
          </ac:picMkLst>
        </pc:picChg>
      </pc:sldChg>
      <pc:sldChg chg="addSp modSp mod">
        <pc:chgData name="Deletombe, Thibault" userId="e7b255b1-5f8f-46f6-8665-1e9af7844f7a" providerId="ADAL" clId="{266F6E18-72E8-4DAF-AC34-B7C504338E63}" dt="2026-04-13T13:28:15.444" v="47326" actId="790"/>
        <pc:sldMkLst>
          <pc:docMk/>
          <pc:sldMk cId="1115221014" sldId="1160"/>
        </pc:sldMkLst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115221014" sldId="1160"/>
            <ac:spMk id="2" creationId="{82C5F503-EC2C-AFFF-5F2B-9F7948C7A9DE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115221014" sldId="1160"/>
            <ac:spMk id="3" creationId="{35D91400-A703-C12C-FAD6-9A605A3054F8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115221014" sldId="1160"/>
            <ac:spMk id="5" creationId="{1F90CB17-24ED-0017-24EB-A33095B9B25F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115221014" sldId="1160"/>
            <ac:spMk id="7" creationId="{BD3822A4-4C27-0E64-37B3-C2E0F30470C4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115221014" sldId="1160"/>
            <ac:spMk id="8" creationId="{6C92AE7D-6572-10E4-F98A-59C46597D957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115221014" sldId="1160"/>
            <ac:spMk id="27" creationId="{FCD165AD-28BF-72A8-E857-D1F6C440227F}"/>
          </ac:spMkLst>
        </pc:spChg>
        <pc:picChg chg="add mod">
          <ac:chgData name="Deletombe, Thibault" userId="e7b255b1-5f8f-46f6-8665-1e9af7844f7a" providerId="ADAL" clId="{266F6E18-72E8-4DAF-AC34-B7C504338E63}" dt="2026-04-12T09:14:22.387" v="36933"/>
          <ac:picMkLst>
            <pc:docMk/>
            <pc:sldMk cId="1115221014" sldId="1160"/>
            <ac:picMk id="9" creationId="{AAC0B257-1515-A28A-D1F0-AF543C6D23A4}"/>
          </ac:picMkLst>
        </pc:picChg>
      </pc:sldChg>
      <pc:sldChg chg="addSp delSp modSp mod delAnim modAnim">
        <pc:chgData name="Deletombe, Thibault" userId="e7b255b1-5f8f-46f6-8665-1e9af7844f7a" providerId="ADAL" clId="{266F6E18-72E8-4DAF-AC34-B7C504338E63}" dt="2026-04-14T10:11:11.546" v="49844" actId="20577"/>
        <pc:sldMkLst>
          <pc:docMk/>
          <pc:sldMk cId="1859862248" sldId="1163"/>
        </pc:sldMkLst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859862248" sldId="1163"/>
            <ac:spMk id="4" creationId="{0F363D47-A572-4145-7539-1C6288A5A7C2}"/>
          </ac:spMkLst>
        </pc:spChg>
        <pc:spChg chg="add mod">
          <ac:chgData name="Deletombe, Thibault" userId="e7b255b1-5f8f-46f6-8665-1e9af7844f7a" providerId="ADAL" clId="{266F6E18-72E8-4DAF-AC34-B7C504338E63}" dt="2026-04-14T09:52:54.494" v="49818" actId="1076"/>
          <ac:spMkLst>
            <pc:docMk/>
            <pc:sldMk cId="1859862248" sldId="1163"/>
            <ac:spMk id="9" creationId="{63BA7AF3-8F39-8518-2FED-2E03339D1297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859862248" sldId="1163"/>
            <ac:spMk id="13" creationId="{DC3B34BA-9AAD-AA02-4B2E-571EABC6FBDB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859862248" sldId="1163"/>
            <ac:spMk id="14" creationId="{F34AEE24-FFF9-F01E-30E2-048722C58894}"/>
          </ac:spMkLst>
        </pc:spChg>
        <pc:spChg chg="mod">
          <ac:chgData name="Deletombe, Thibault" userId="e7b255b1-5f8f-46f6-8665-1e9af7844f7a" providerId="ADAL" clId="{266F6E18-72E8-4DAF-AC34-B7C504338E63}" dt="2026-04-14T10:11:11.546" v="49844" actId="20577"/>
          <ac:spMkLst>
            <pc:docMk/>
            <pc:sldMk cId="1859862248" sldId="1163"/>
            <ac:spMk id="27" creationId="{676E02E4-6B6D-B4DC-A7C1-2075ACF3B977}"/>
          </ac:spMkLst>
        </pc:spChg>
        <pc:picChg chg="mod modCrop">
          <ac:chgData name="Deletombe, Thibault" userId="e7b255b1-5f8f-46f6-8665-1e9af7844f7a" providerId="ADAL" clId="{266F6E18-72E8-4DAF-AC34-B7C504338E63}" dt="2026-04-14T09:51:54.959" v="49717" actId="1076"/>
          <ac:picMkLst>
            <pc:docMk/>
            <pc:sldMk cId="1859862248" sldId="1163"/>
            <ac:picMk id="8" creationId="{A5A9924F-6FD2-B82E-4AA3-DC784E894ECD}"/>
          </ac:picMkLst>
        </pc:picChg>
        <pc:picChg chg="add mod">
          <ac:chgData name="Deletombe, Thibault" userId="e7b255b1-5f8f-46f6-8665-1e9af7844f7a" providerId="ADAL" clId="{266F6E18-72E8-4DAF-AC34-B7C504338E63}" dt="2026-04-12T09:14:31.123" v="36938"/>
          <ac:picMkLst>
            <pc:docMk/>
            <pc:sldMk cId="1859862248" sldId="1163"/>
            <ac:picMk id="15" creationId="{D8052D72-0DE3-C796-2D3E-B2C1560CB4D9}"/>
          </ac:picMkLst>
        </pc:picChg>
        <pc:cxnChg chg="add mod">
          <ac:chgData name="Deletombe, Thibault" userId="e7b255b1-5f8f-46f6-8665-1e9af7844f7a" providerId="ADAL" clId="{266F6E18-72E8-4DAF-AC34-B7C504338E63}" dt="2026-04-14T09:52:43.032" v="49813" actId="14100"/>
          <ac:cxnSpMkLst>
            <pc:docMk/>
            <pc:sldMk cId="1859862248" sldId="1163"/>
            <ac:cxnSpMk id="10" creationId="{90E46400-C0C2-7B67-5F49-8B75D113EA1B}"/>
          </ac:cxnSpMkLst>
        </pc:cxnChg>
        <pc:cxnChg chg="add mod">
          <ac:chgData name="Deletombe, Thibault" userId="e7b255b1-5f8f-46f6-8665-1e9af7844f7a" providerId="ADAL" clId="{266F6E18-72E8-4DAF-AC34-B7C504338E63}" dt="2026-04-14T09:52:33.648" v="49793" actId="14100"/>
          <ac:cxnSpMkLst>
            <pc:docMk/>
            <pc:sldMk cId="1859862248" sldId="1163"/>
            <ac:cxnSpMk id="11" creationId="{AA123691-DA6A-702A-38F1-A259DFC46B45}"/>
          </ac:cxnSpMkLst>
        </pc:cxnChg>
      </pc:sldChg>
      <pc:sldChg chg="addSp modSp mod">
        <pc:chgData name="Deletombe, Thibault" userId="e7b255b1-5f8f-46f6-8665-1e9af7844f7a" providerId="ADAL" clId="{266F6E18-72E8-4DAF-AC34-B7C504338E63}" dt="2026-04-13T13:28:15.444" v="47326" actId="790"/>
        <pc:sldMkLst>
          <pc:docMk/>
          <pc:sldMk cId="1486850403" sldId="1174"/>
        </pc:sldMkLst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486850403" sldId="1174"/>
            <ac:spMk id="2" creationId="{E7676207-56F8-01EC-01FA-0FC5B9F3109F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486850403" sldId="1174"/>
            <ac:spMk id="3" creationId="{2F3EBAEF-7CC2-9A47-6515-6075F80E046C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486850403" sldId="1174"/>
            <ac:spMk id="5" creationId="{223D110E-D92A-FF2B-3376-2B82757A5A27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486850403" sldId="1174"/>
            <ac:spMk id="7" creationId="{0F8785E6-B27C-E856-63DD-EB75C15820C0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486850403" sldId="1174"/>
            <ac:spMk id="8" creationId="{E8832DD6-16CA-B3B3-FA4B-B4E5EA0B1AFF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486850403" sldId="1174"/>
            <ac:spMk id="27" creationId="{1E7F17C9-C084-8484-D446-C863264D8764}"/>
          </ac:spMkLst>
        </pc:spChg>
        <pc:picChg chg="add mod">
          <ac:chgData name="Deletombe, Thibault" userId="e7b255b1-5f8f-46f6-8665-1e9af7844f7a" providerId="ADAL" clId="{266F6E18-72E8-4DAF-AC34-B7C504338E63}" dt="2026-04-12T09:15:32.941" v="36974"/>
          <ac:picMkLst>
            <pc:docMk/>
            <pc:sldMk cId="1486850403" sldId="1174"/>
            <ac:picMk id="9" creationId="{D65903F8-0A06-EC6B-38D5-751416125389}"/>
          </ac:picMkLst>
        </pc:picChg>
      </pc:sldChg>
      <pc:sldChg chg="addSp modSp mod modAnim">
        <pc:chgData name="Deletombe, Thibault" userId="e7b255b1-5f8f-46f6-8665-1e9af7844f7a" providerId="ADAL" clId="{266F6E18-72E8-4DAF-AC34-B7C504338E63}" dt="2026-04-15T16:28:51.171" v="50750" actId="20577"/>
        <pc:sldMkLst>
          <pc:docMk/>
          <pc:sldMk cId="968814541" sldId="1175"/>
        </pc:sldMkLst>
        <pc:spChg chg="mod">
          <ac:chgData name="Deletombe, Thibault" userId="e7b255b1-5f8f-46f6-8665-1e9af7844f7a" providerId="ADAL" clId="{266F6E18-72E8-4DAF-AC34-B7C504338E63}" dt="2026-04-15T16:28:51.171" v="50750" actId="20577"/>
          <ac:spMkLst>
            <pc:docMk/>
            <pc:sldMk cId="968814541" sldId="1175"/>
            <ac:spMk id="2" creationId="{DE76D9B7-E5AD-8A5D-61A0-B61C6FC8C20C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968814541" sldId="1175"/>
            <ac:spMk id="4" creationId="{D6F96953-9934-6402-76BF-085EB46C1F0C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968814541" sldId="1175"/>
            <ac:spMk id="6" creationId="{7A05B57F-3673-4C95-1E89-E15426226A2F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968814541" sldId="1175"/>
            <ac:spMk id="7" creationId="{05503758-A54B-C741-8C01-61934FFE1B64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968814541" sldId="1175"/>
            <ac:spMk id="27" creationId="{476DE41D-95BD-0FCC-23A1-2BA6E24EFDE7}"/>
          </ac:spMkLst>
        </pc:spChg>
        <pc:picChg chg="add mod">
          <ac:chgData name="Deletombe, Thibault" userId="e7b255b1-5f8f-46f6-8665-1e9af7844f7a" providerId="ADAL" clId="{266F6E18-72E8-4DAF-AC34-B7C504338E63}" dt="2026-04-12T09:15:34.045" v="36975"/>
          <ac:picMkLst>
            <pc:docMk/>
            <pc:sldMk cId="968814541" sldId="1175"/>
            <ac:picMk id="8" creationId="{27C6D3D3-8D85-93CF-4373-1A1ED2F1BA46}"/>
          </ac:picMkLst>
        </pc:picChg>
      </pc:sldChg>
      <pc:sldChg chg="addSp delSp modSp mod delAnim">
        <pc:chgData name="Deletombe, Thibault" userId="e7b255b1-5f8f-46f6-8665-1e9af7844f7a" providerId="ADAL" clId="{266F6E18-72E8-4DAF-AC34-B7C504338E63}" dt="2026-04-14T10:26:14.967" v="50322" actId="1035"/>
        <pc:sldMkLst>
          <pc:docMk/>
          <pc:sldMk cId="1869587162" sldId="1176"/>
        </pc:sldMkLst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869587162" sldId="1176"/>
            <ac:spMk id="4" creationId="{3B6C9240-EA3A-F33A-6BFE-A63BCF64B808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869587162" sldId="1176"/>
            <ac:spMk id="5" creationId="{3E023E3F-FE80-2F48-19C4-E0FFDACD4CFB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1869587162" sldId="1176"/>
            <ac:spMk id="6" creationId="{CD12F5B2-1AED-4AFC-93A9-532A37708183}"/>
          </ac:spMkLst>
        </pc:spChg>
        <pc:spChg chg="mod">
          <ac:chgData name="Deletombe, Thibault" userId="e7b255b1-5f8f-46f6-8665-1e9af7844f7a" providerId="ADAL" clId="{266F6E18-72E8-4DAF-AC34-B7C504338E63}" dt="2026-04-14T10:26:14.967" v="50322" actId="1035"/>
          <ac:spMkLst>
            <pc:docMk/>
            <pc:sldMk cId="1869587162" sldId="1176"/>
            <ac:spMk id="9" creationId="{68C7A4A8-3097-4CE0-FAE9-5A0D81227D7A}"/>
          </ac:spMkLst>
        </pc:spChg>
        <pc:picChg chg="add mod">
          <ac:chgData name="Deletombe, Thibault" userId="e7b255b1-5f8f-46f6-8665-1e9af7844f7a" providerId="ADAL" clId="{266F6E18-72E8-4DAF-AC34-B7C504338E63}" dt="2026-04-12T09:15:35.270" v="36976"/>
          <ac:picMkLst>
            <pc:docMk/>
            <pc:sldMk cId="1869587162" sldId="1176"/>
            <ac:picMk id="7" creationId="{1040B37E-DED3-8FA4-49D4-BF949237B26A}"/>
          </ac:picMkLst>
        </pc:picChg>
      </pc:sldChg>
      <pc:sldChg chg="addSp modSp mod">
        <pc:chgData name="Deletombe, Thibault" userId="e7b255b1-5f8f-46f6-8665-1e9af7844f7a" providerId="ADAL" clId="{266F6E18-72E8-4DAF-AC34-B7C504338E63}" dt="2026-04-13T13:28:15.444" v="47326" actId="790"/>
        <pc:sldMkLst>
          <pc:docMk/>
          <pc:sldMk cId="3247246262" sldId="1177"/>
        </pc:sldMkLst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247246262" sldId="1177"/>
            <ac:spMk id="4" creationId="{5B4FDBD7-03BB-A017-15ED-F112E48FDEED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247246262" sldId="1177"/>
            <ac:spMk id="5" creationId="{D7401504-6046-5DBA-1202-547958B17E08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247246262" sldId="1177"/>
            <ac:spMk id="6" creationId="{2F2F59AA-1D02-5E68-9F95-B62C9E5B6640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247246262" sldId="1177"/>
            <ac:spMk id="7" creationId="{E698FCD4-9E12-1CAC-1166-DE1521BA4501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3247246262" sldId="1177"/>
            <ac:spMk id="27" creationId="{03AC0B55-CB1E-E704-869B-C9D4E44A2413}"/>
          </ac:spMkLst>
        </pc:spChg>
        <pc:picChg chg="add mod">
          <ac:chgData name="Deletombe, Thibault" userId="e7b255b1-5f8f-46f6-8665-1e9af7844f7a" providerId="ADAL" clId="{266F6E18-72E8-4DAF-AC34-B7C504338E63}" dt="2026-04-12T09:15:37.034" v="36977"/>
          <ac:picMkLst>
            <pc:docMk/>
            <pc:sldMk cId="3247246262" sldId="1177"/>
            <ac:picMk id="8" creationId="{26BF794F-E4AF-DA89-8A83-809D69984F25}"/>
          </ac:picMkLst>
        </pc:picChg>
      </pc:sldChg>
      <pc:sldChg chg="addSp modSp mod">
        <pc:chgData name="Deletombe, Thibault" userId="e7b255b1-5f8f-46f6-8665-1e9af7844f7a" providerId="ADAL" clId="{266F6E18-72E8-4DAF-AC34-B7C504338E63}" dt="2026-04-13T13:28:15.444" v="47326" actId="790"/>
        <pc:sldMkLst>
          <pc:docMk/>
          <pc:sldMk cId="2283895341" sldId="1178"/>
        </pc:sldMkLst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283895341" sldId="1178"/>
            <ac:spMk id="2" creationId="{5556B3C9-20EC-B8B0-AB7E-A58384A52ACF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283895341" sldId="1178"/>
            <ac:spMk id="4" creationId="{D58C0CCC-D4D6-791D-AC3D-39486F3095E3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283895341" sldId="1178"/>
            <ac:spMk id="6" creationId="{A590A342-8414-2CF7-B92F-8892030C8956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283895341" sldId="1178"/>
            <ac:spMk id="7" creationId="{6C6DAF44-D6C3-5923-F962-5B1B09461F59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283895341" sldId="1178"/>
            <ac:spMk id="27" creationId="{49E8E83B-E767-ADAE-A4CB-133FE1BA2B78}"/>
          </ac:spMkLst>
        </pc:spChg>
        <pc:picChg chg="add mod">
          <ac:chgData name="Deletombe, Thibault" userId="e7b255b1-5f8f-46f6-8665-1e9af7844f7a" providerId="ADAL" clId="{266F6E18-72E8-4DAF-AC34-B7C504338E63}" dt="2026-04-12T09:15:38.388" v="36978"/>
          <ac:picMkLst>
            <pc:docMk/>
            <pc:sldMk cId="2283895341" sldId="1178"/>
            <ac:picMk id="8" creationId="{AD022119-FAFB-5E15-9729-043FD1D1EF9F}"/>
          </ac:picMkLst>
        </pc:picChg>
      </pc:sldChg>
      <pc:sldChg chg="addSp delSp modSp add mod delAnim modAnim">
        <pc:chgData name="Deletombe, Thibault" userId="e7b255b1-5f8f-46f6-8665-1e9af7844f7a" providerId="ADAL" clId="{266F6E18-72E8-4DAF-AC34-B7C504338E63}" dt="2026-04-15T21:13:59.896" v="51100" actId="20577"/>
        <pc:sldMkLst>
          <pc:docMk/>
          <pc:sldMk cId="2573967841" sldId="1215"/>
        </pc:sldMkLst>
        <pc:spChg chg="add mod or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573967841" sldId="1215"/>
            <ac:spMk id="2" creationId="{3910BDA0-C75E-0670-CB06-E10523002777}"/>
          </ac:spMkLst>
        </pc:spChg>
        <pc:spChg chg="add mod">
          <ac:chgData name="Deletombe, Thibault" userId="e7b255b1-5f8f-46f6-8665-1e9af7844f7a" providerId="ADAL" clId="{266F6E18-72E8-4DAF-AC34-B7C504338E63}" dt="2026-04-15T21:13:59.896" v="51100" actId="20577"/>
          <ac:spMkLst>
            <pc:docMk/>
            <pc:sldMk cId="2573967841" sldId="1215"/>
            <ac:spMk id="3" creationId="{5DC108CD-9718-7047-0386-72895710F41E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573967841" sldId="1215"/>
            <ac:spMk id="4" creationId="{7668C4F2-655D-AD05-7E9D-18D2E1854566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573967841" sldId="1215"/>
            <ac:spMk id="8" creationId="{D3CBD5DC-9F25-822F-BF63-770CEDFA304B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573967841" sldId="1215"/>
            <ac:spMk id="9" creationId="{90E29788-2D81-327E-25C3-0DE99BE2A169}"/>
          </ac:spMkLst>
        </pc:spChg>
        <pc:spChg chg="add mod">
          <ac:chgData name="Deletombe, Thibault" userId="e7b255b1-5f8f-46f6-8665-1e9af7844f7a" providerId="ADAL" clId="{266F6E18-72E8-4DAF-AC34-B7C504338E63}" dt="2026-04-15T21:07:00.909" v="51078" actId="1036"/>
          <ac:spMkLst>
            <pc:docMk/>
            <pc:sldMk cId="2573967841" sldId="1215"/>
            <ac:spMk id="13" creationId="{529A9922-8A3F-0830-8C4B-617D9D44F0FA}"/>
          </ac:spMkLst>
        </pc:spChg>
        <pc:graphicFrameChg chg="mod modGraphic">
          <ac:chgData name="Deletombe, Thibault" userId="e7b255b1-5f8f-46f6-8665-1e9af7844f7a" providerId="ADAL" clId="{266F6E18-72E8-4DAF-AC34-B7C504338E63}" dt="2026-04-15T21:07:00.909" v="51078" actId="1036"/>
          <ac:graphicFrameMkLst>
            <pc:docMk/>
            <pc:sldMk cId="2573967841" sldId="1215"/>
            <ac:graphicFrameMk id="12" creationId="{7DC46991-84FF-2992-A8E4-700FB1BCC896}"/>
          </ac:graphicFrameMkLst>
        </pc:graphicFrameChg>
      </pc:sldChg>
      <pc:sldChg chg="addSp delSp modSp add mod delAnim modAnim">
        <pc:chgData name="Deletombe, Thibault" userId="e7b255b1-5f8f-46f6-8665-1e9af7844f7a" providerId="ADAL" clId="{266F6E18-72E8-4DAF-AC34-B7C504338E63}" dt="2026-04-15T21:08:19.258" v="51082" actId="14100"/>
        <pc:sldMkLst>
          <pc:docMk/>
          <pc:sldMk cId="2212443215" sldId="1216"/>
        </pc:sldMkLst>
        <pc:spChg chg="add 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212443215" sldId="1216"/>
            <ac:spMk id="2" creationId="{ACB62F4F-EF7F-570B-9E32-C7BFB94F0BCB}"/>
          </ac:spMkLst>
        </pc:spChg>
        <pc:spChg chg="add 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212443215" sldId="1216"/>
            <ac:spMk id="3" creationId="{EFEB17D5-2880-9B9A-3153-54D4ABB0239C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212443215" sldId="1216"/>
            <ac:spMk id="4" creationId="{BBCF7501-088B-F64A-176B-7AD9E1574B16}"/>
          </ac:spMkLst>
        </pc:spChg>
        <pc:spChg chg="add mod">
          <ac:chgData name="Deletombe, Thibault" userId="e7b255b1-5f8f-46f6-8665-1e9af7844f7a" providerId="ADAL" clId="{266F6E18-72E8-4DAF-AC34-B7C504338E63}" dt="2026-04-15T21:08:14.312" v="51080" actId="14100"/>
          <ac:spMkLst>
            <pc:docMk/>
            <pc:sldMk cId="2212443215" sldId="1216"/>
            <ac:spMk id="5" creationId="{8D993FEF-95AB-6586-0715-C91EE41BBEA9}"/>
          </ac:spMkLst>
        </pc:spChg>
        <pc:spChg chg="add 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212443215" sldId="1216"/>
            <ac:spMk id="6" creationId="{2484F10D-AEC2-ED52-F7DA-E8BE2A0012EC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212443215" sldId="1216"/>
            <ac:spMk id="7" creationId="{E927E15E-76B8-4AC4-6C8F-99A09A7C9631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212443215" sldId="1216"/>
            <ac:spMk id="8" creationId="{86466CDF-62E4-4E85-AE74-DC8C14007E59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212443215" sldId="1216"/>
            <ac:spMk id="9" creationId="{5D946DBD-D7B2-1783-D49B-B50FA495DBA8}"/>
          </ac:spMkLst>
        </pc:spChg>
        <pc:spChg chg="add mod ord">
          <ac:chgData name="Deletombe, Thibault" userId="e7b255b1-5f8f-46f6-8665-1e9af7844f7a" providerId="ADAL" clId="{266F6E18-72E8-4DAF-AC34-B7C504338E63}" dt="2026-04-12T12:13:39.933" v="39550"/>
          <ac:spMkLst>
            <pc:docMk/>
            <pc:sldMk cId="2212443215" sldId="1216"/>
            <ac:spMk id="11" creationId="{8613C779-5572-E93B-F2AE-77013BA84D33}"/>
          </ac:spMkLst>
        </pc:spChg>
        <pc:spChg chg="add mod">
          <ac:chgData name="Deletombe, Thibault" userId="e7b255b1-5f8f-46f6-8665-1e9af7844f7a" providerId="ADAL" clId="{266F6E18-72E8-4DAF-AC34-B7C504338E63}" dt="2026-04-15T21:08:16.854" v="51081" actId="14100"/>
          <ac:spMkLst>
            <pc:docMk/>
            <pc:sldMk cId="2212443215" sldId="1216"/>
            <ac:spMk id="12" creationId="{92648552-EBEE-B588-008A-D1929D3B3B90}"/>
          </ac:spMkLst>
        </pc:spChg>
        <pc:spChg chg="add mod">
          <ac:chgData name="Deletombe, Thibault" userId="e7b255b1-5f8f-46f6-8665-1e9af7844f7a" providerId="ADAL" clId="{266F6E18-72E8-4DAF-AC34-B7C504338E63}" dt="2026-04-15T21:08:19.258" v="51082" actId="14100"/>
          <ac:spMkLst>
            <pc:docMk/>
            <pc:sldMk cId="2212443215" sldId="1216"/>
            <ac:spMk id="14" creationId="{095913B2-E84C-4F34-D680-816A223393D4}"/>
          </ac:spMkLst>
        </pc:spChg>
      </pc:sldChg>
      <pc:sldChg chg="addSp delSp modSp add mod delAnim modAnim">
        <pc:chgData name="Deletombe, Thibault" userId="e7b255b1-5f8f-46f6-8665-1e9af7844f7a" providerId="ADAL" clId="{266F6E18-72E8-4DAF-AC34-B7C504338E63}" dt="2026-05-06T08:15:55.832" v="51369" actId="20577"/>
        <pc:sldMkLst>
          <pc:docMk/>
          <pc:sldMk cId="273152034" sldId="1217"/>
        </pc:sldMkLst>
        <pc:spChg chg="mod">
          <ac:chgData name="Deletombe, Thibault" userId="e7b255b1-5f8f-46f6-8665-1e9af7844f7a" providerId="ADAL" clId="{266F6E18-72E8-4DAF-AC34-B7C504338E63}" dt="2026-05-06T08:15:52.931" v="51368" actId="20577"/>
          <ac:spMkLst>
            <pc:docMk/>
            <pc:sldMk cId="273152034" sldId="1217"/>
            <ac:spMk id="2" creationId="{5EEE8FFE-429D-3623-0E44-44B615D52554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73152034" sldId="1217"/>
            <ac:spMk id="4" creationId="{A5C02964-694C-917D-5EF1-1175ACC8468D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73152034" sldId="1217"/>
            <ac:spMk id="6" creationId="{00EC1B0B-C84F-A8E6-31CD-5A87E2C60C09}"/>
          </ac:spMkLst>
        </pc:spChg>
        <pc:spChg chg="mod">
          <ac:chgData name="Deletombe, Thibault" userId="e7b255b1-5f8f-46f6-8665-1e9af7844f7a" providerId="ADAL" clId="{266F6E18-72E8-4DAF-AC34-B7C504338E63}" dt="2026-04-13T13:28:15.444" v="47326" actId="790"/>
          <ac:spMkLst>
            <pc:docMk/>
            <pc:sldMk cId="273152034" sldId="1217"/>
            <ac:spMk id="7" creationId="{3B57E504-BD8B-D79D-CDBB-CD9A1158FA08}"/>
          </ac:spMkLst>
        </pc:spChg>
        <pc:spChg chg="add mod">
          <ac:chgData name="Deletombe, Thibault" userId="e7b255b1-5f8f-46f6-8665-1e9af7844f7a" providerId="ADAL" clId="{266F6E18-72E8-4DAF-AC34-B7C504338E63}" dt="2026-04-14T09:24:31.075" v="48995" actId="1076"/>
          <ac:spMkLst>
            <pc:docMk/>
            <pc:sldMk cId="273152034" sldId="1217"/>
            <ac:spMk id="10" creationId="{11203F44-895D-0A98-CD5C-20D2E50865D1}"/>
          </ac:spMkLst>
        </pc:spChg>
        <pc:spChg chg="mod">
          <ac:chgData name="Deletombe, Thibault" userId="e7b255b1-5f8f-46f6-8665-1e9af7844f7a" providerId="ADAL" clId="{266F6E18-72E8-4DAF-AC34-B7C504338E63}" dt="2026-04-17T07:23:56.694" v="51357" actId="1037"/>
          <ac:spMkLst>
            <pc:docMk/>
            <pc:sldMk cId="273152034" sldId="1217"/>
            <ac:spMk id="12" creationId="{5313EE65-E6BB-0AE1-3203-32CA081E41A3}"/>
          </ac:spMkLst>
        </pc:spChg>
        <pc:spChg chg="add mod">
          <ac:chgData name="Deletombe, Thibault" userId="e7b255b1-5f8f-46f6-8665-1e9af7844f7a" providerId="ADAL" clId="{266F6E18-72E8-4DAF-AC34-B7C504338E63}" dt="2026-04-14T09:18:59.600" v="48865" actId="1035"/>
          <ac:spMkLst>
            <pc:docMk/>
            <pc:sldMk cId="273152034" sldId="1217"/>
            <ac:spMk id="13" creationId="{8DD1141C-0957-25FE-551C-CD5AF4CCF99E}"/>
          </ac:spMkLst>
        </pc:spChg>
        <pc:spChg chg="add mod">
          <ac:chgData name="Deletombe, Thibault" userId="e7b255b1-5f8f-46f6-8665-1e9af7844f7a" providerId="ADAL" clId="{266F6E18-72E8-4DAF-AC34-B7C504338E63}" dt="2026-04-14T09:18:59.600" v="48865" actId="1035"/>
          <ac:spMkLst>
            <pc:docMk/>
            <pc:sldMk cId="273152034" sldId="1217"/>
            <ac:spMk id="16" creationId="{C06AF752-4B46-0E8F-4FE3-BC3DDAF9E069}"/>
          </ac:spMkLst>
        </pc:spChg>
        <pc:spChg chg="add mod ord">
          <ac:chgData name="Deletombe, Thibault" userId="e7b255b1-5f8f-46f6-8665-1e9af7844f7a" providerId="ADAL" clId="{266F6E18-72E8-4DAF-AC34-B7C504338E63}" dt="2026-04-14T09:23:11.996" v="48988" actId="14100"/>
          <ac:spMkLst>
            <pc:docMk/>
            <pc:sldMk cId="273152034" sldId="1217"/>
            <ac:spMk id="17" creationId="{4F66832C-4473-D2A5-5252-40C86F1DE2F9}"/>
          </ac:spMkLst>
        </pc:spChg>
        <pc:spChg chg="add mod">
          <ac:chgData name="Deletombe, Thibault" userId="e7b255b1-5f8f-46f6-8665-1e9af7844f7a" providerId="ADAL" clId="{266F6E18-72E8-4DAF-AC34-B7C504338E63}" dt="2026-04-17T07:22:58.092" v="51255" actId="1076"/>
          <ac:spMkLst>
            <pc:docMk/>
            <pc:sldMk cId="273152034" sldId="1217"/>
            <ac:spMk id="19" creationId="{0FE4D159-BC25-71D0-4969-7F7B9194E9EF}"/>
          </ac:spMkLst>
        </pc:spChg>
        <pc:spChg chg="add mod">
          <ac:chgData name="Deletombe, Thibault" userId="e7b255b1-5f8f-46f6-8665-1e9af7844f7a" providerId="ADAL" clId="{266F6E18-72E8-4DAF-AC34-B7C504338E63}" dt="2026-04-14T10:15:51.854" v="50045" actId="20577"/>
          <ac:spMkLst>
            <pc:docMk/>
            <pc:sldMk cId="273152034" sldId="1217"/>
            <ac:spMk id="20" creationId="{A3BA543F-623F-C96B-AD9D-6D7340B6176F}"/>
          </ac:spMkLst>
        </pc:spChg>
        <pc:spChg chg="add mod">
          <ac:chgData name="Deletombe, Thibault" userId="e7b255b1-5f8f-46f6-8665-1e9af7844f7a" providerId="ADAL" clId="{266F6E18-72E8-4DAF-AC34-B7C504338E63}" dt="2026-04-17T07:23:40.025" v="51303" actId="14100"/>
          <ac:spMkLst>
            <pc:docMk/>
            <pc:sldMk cId="273152034" sldId="1217"/>
            <ac:spMk id="21" creationId="{E890E2B9-A91D-F9E9-76BA-E379038D752D}"/>
          </ac:spMkLst>
        </pc:spChg>
        <pc:spChg chg="mod">
          <ac:chgData name="Deletombe, Thibault" userId="e7b255b1-5f8f-46f6-8665-1e9af7844f7a" providerId="ADAL" clId="{266F6E18-72E8-4DAF-AC34-B7C504338E63}" dt="2026-05-06T08:15:55.832" v="51369" actId="20577"/>
          <ac:spMkLst>
            <pc:docMk/>
            <pc:sldMk cId="273152034" sldId="1217"/>
            <ac:spMk id="27" creationId="{B4E04D00-A031-2E6A-F00C-4117451B8627}"/>
          </ac:spMkLst>
        </pc:spChg>
        <pc:picChg chg="add mod">
          <ac:chgData name="Deletombe, Thibault" userId="e7b255b1-5f8f-46f6-8665-1e9af7844f7a" providerId="ADAL" clId="{266F6E18-72E8-4DAF-AC34-B7C504338E63}" dt="2026-04-17T07:42:11.959" v="51365" actId="14100"/>
          <ac:picMkLst>
            <pc:docMk/>
            <pc:sldMk cId="273152034" sldId="1217"/>
            <ac:picMk id="5" creationId="{4F8D54BA-3953-3678-7D77-08608062FEDB}"/>
          </ac:picMkLst>
        </pc:picChg>
        <pc:picChg chg="mod modCrop">
          <ac:chgData name="Deletombe, Thibault" userId="e7b255b1-5f8f-46f6-8665-1e9af7844f7a" providerId="ADAL" clId="{266F6E18-72E8-4DAF-AC34-B7C504338E63}" dt="2026-04-17T07:23:56.694" v="51357" actId="1037"/>
          <ac:picMkLst>
            <pc:docMk/>
            <pc:sldMk cId="273152034" sldId="1217"/>
            <ac:picMk id="9" creationId="{2485980D-DD3E-4E48-E454-ACCA811C9CA4}"/>
          </ac:picMkLst>
        </pc:picChg>
        <pc:picChg chg="mod">
          <ac:chgData name="Deletombe, Thibault" userId="e7b255b1-5f8f-46f6-8665-1e9af7844f7a" providerId="ADAL" clId="{266F6E18-72E8-4DAF-AC34-B7C504338E63}" dt="2026-04-17T07:23:56.694" v="51357" actId="1037"/>
          <ac:picMkLst>
            <pc:docMk/>
            <pc:sldMk cId="273152034" sldId="1217"/>
            <ac:picMk id="11" creationId="{F9D43E19-B2DF-B73A-6C2C-2ED0DD825951}"/>
          </ac:picMkLst>
        </pc:picChg>
        <pc:picChg chg="add mod modCrop">
          <ac:chgData name="Deletombe, Thibault" userId="e7b255b1-5f8f-46f6-8665-1e9af7844f7a" providerId="ADAL" clId="{266F6E18-72E8-4DAF-AC34-B7C504338E63}" dt="2026-04-17T07:23:56.694" v="51357" actId="1037"/>
          <ac:picMkLst>
            <pc:docMk/>
            <pc:sldMk cId="273152034" sldId="1217"/>
            <ac:picMk id="18" creationId="{3DF916C9-C2FA-78B7-39CA-E96DF0EABFF2}"/>
          </ac:picMkLst>
        </pc:picChg>
      </pc:sldChg>
      <pc:sldChg chg="addSp delSp modSp add mod ord delAnim modAnim">
        <pc:chgData name="Deletombe, Thibault" userId="e7b255b1-5f8f-46f6-8665-1e9af7844f7a" providerId="ADAL" clId="{266F6E18-72E8-4DAF-AC34-B7C504338E63}" dt="2026-04-15T16:09:09.700" v="50677" actId="20577"/>
        <pc:sldMkLst>
          <pc:docMk/>
          <pc:sldMk cId="740858416" sldId="1219"/>
        </pc:sldMkLst>
        <pc:spChg chg="add mod">
          <ac:chgData name="Deletombe, Thibault" userId="e7b255b1-5f8f-46f6-8665-1e9af7844f7a" providerId="ADAL" clId="{266F6E18-72E8-4DAF-AC34-B7C504338E63}" dt="2026-04-15T16:09:09.700" v="50677" actId="20577"/>
          <ac:spMkLst>
            <pc:docMk/>
            <pc:sldMk cId="740858416" sldId="1219"/>
            <ac:spMk id="10" creationId="{630EC6F2-2079-A08D-A519-674010D45FD0}"/>
          </ac:spMkLst>
        </pc:spChg>
        <pc:spChg chg="mod">
          <ac:chgData name="Deletombe, Thibault" userId="e7b255b1-5f8f-46f6-8665-1e9af7844f7a" providerId="ADAL" clId="{266F6E18-72E8-4DAF-AC34-B7C504338E63}" dt="2026-04-14T09:29:30.319" v="49015" actId="14100"/>
          <ac:spMkLst>
            <pc:docMk/>
            <pc:sldMk cId="740858416" sldId="1219"/>
            <ac:spMk id="17" creationId="{17FE679F-90A4-4BAB-DF76-B57B87724C06}"/>
          </ac:spMkLst>
        </pc:spChg>
        <pc:spChg chg="add mod">
          <ac:chgData name="Deletombe, Thibault" userId="e7b255b1-5f8f-46f6-8665-1e9af7844f7a" providerId="ADAL" clId="{266F6E18-72E8-4DAF-AC34-B7C504338E63}" dt="2026-04-14T09:44:08.868" v="49296" actId="21"/>
          <ac:spMkLst>
            <pc:docMk/>
            <pc:sldMk cId="740858416" sldId="1219"/>
            <ac:spMk id="18" creationId="{768FB99D-5B84-38B3-3814-D146634F9C6D}"/>
          </ac:spMkLst>
        </pc:spChg>
        <pc:spChg chg="add mod">
          <ac:chgData name="Deletombe, Thibault" userId="e7b255b1-5f8f-46f6-8665-1e9af7844f7a" providerId="ADAL" clId="{266F6E18-72E8-4DAF-AC34-B7C504338E63}" dt="2026-04-15T15:58:24.586" v="50381" actId="14100"/>
          <ac:spMkLst>
            <pc:docMk/>
            <pc:sldMk cId="740858416" sldId="1219"/>
            <ac:spMk id="19" creationId="{C9DB20CE-66CF-6DE2-498E-CA7F7497105A}"/>
          </ac:spMkLst>
        </pc:spChg>
        <pc:spChg chg="add mod">
          <ac:chgData name="Deletombe, Thibault" userId="e7b255b1-5f8f-46f6-8665-1e9af7844f7a" providerId="ADAL" clId="{266F6E18-72E8-4DAF-AC34-B7C504338E63}" dt="2026-04-15T15:58:19.736" v="50380" actId="1038"/>
          <ac:spMkLst>
            <pc:docMk/>
            <pc:sldMk cId="740858416" sldId="1219"/>
            <ac:spMk id="22" creationId="{A65AE1C0-725C-DD73-BF25-63321EAFBC78}"/>
          </ac:spMkLst>
        </pc:spChg>
        <pc:spChg chg="add mod">
          <ac:chgData name="Deletombe, Thibault" userId="e7b255b1-5f8f-46f6-8665-1e9af7844f7a" providerId="ADAL" clId="{266F6E18-72E8-4DAF-AC34-B7C504338E63}" dt="2026-04-15T15:58:19.736" v="50380" actId="1038"/>
          <ac:spMkLst>
            <pc:docMk/>
            <pc:sldMk cId="740858416" sldId="1219"/>
            <ac:spMk id="28" creationId="{1E141D6A-08BE-E9D4-9C7B-A841F9664F7D}"/>
          </ac:spMkLst>
        </pc:spChg>
        <pc:spChg chg="add mod">
          <ac:chgData name="Deletombe, Thibault" userId="e7b255b1-5f8f-46f6-8665-1e9af7844f7a" providerId="ADAL" clId="{266F6E18-72E8-4DAF-AC34-B7C504338E63}" dt="2026-04-15T15:58:27.446" v="50382" actId="14100"/>
          <ac:spMkLst>
            <pc:docMk/>
            <pc:sldMk cId="740858416" sldId="1219"/>
            <ac:spMk id="29" creationId="{5ACEDDA4-762D-4C90-FCA2-269CEE1E2E87}"/>
          </ac:spMkLst>
        </pc:spChg>
        <pc:spChg chg="add mod">
          <ac:chgData name="Deletombe, Thibault" userId="e7b255b1-5f8f-46f6-8665-1e9af7844f7a" providerId="ADAL" clId="{266F6E18-72E8-4DAF-AC34-B7C504338E63}" dt="2026-04-14T09:47:59.437" v="49594" actId="1036"/>
          <ac:spMkLst>
            <pc:docMk/>
            <pc:sldMk cId="740858416" sldId="1219"/>
            <ac:spMk id="30" creationId="{B1A48E86-BE31-3131-B1A9-3A5B0F6B2DB7}"/>
          </ac:spMkLst>
        </pc:spChg>
        <pc:graphicFrameChg chg="add mod">
          <ac:chgData name="Deletombe, Thibault" userId="e7b255b1-5f8f-46f6-8665-1e9af7844f7a" providerId="ADAL" clId="{266F6E18-72E8-4DAF-AC34-B7C504338E63}" dt="2026-04-14T09:31:21.070" v="49051" actId="1035"/>
          <ac:graphicFrameMkLst>
            <pc:docMk/>
            <pc:sldMk cId="740858416" sldId="1219"/>
            <ac:graphicFrameMk id="2" creationId="{82A22A3A-4CE2-2C32-F1C7-3465D9C639C5}"/>
          </ac:graphicFrameMkLst>
        </pc:graphicFrameChg>
        <pc:picChg chg="add mod">
          <ac:chgData name="Deletombe, Thibault" userId="e7b255b1-5f8f-46f6-8665-1e9af7844f7a" providerId="ADAL" clId="{266F6E18-72E8-4DAF-AC34-B7C504338E63}" dt="2026-04-14T09:31:21.070" v="49051" actId="1035"/>
          <ac:picMkLst>
            <pc:docMk/>
            <pc:sldMk cId="740858416" sldId="1219"/>
            <ac:picMk id="11" creationId="{EDFF7429-C0F6-BA81-DC72-F5F28C9DE23F}"/>
          </ac:picMkLst>
        </pc:picChg>
        <pc:picChg chg="add mod">
          <ac:chgData name="Deletombe, Thibault" userId="e7b255b1-5f8f-46f6-8665-1e9af7844f7a" providerId="ADAL" clId="{266F6E18-72E8-4DAF-AC34-B7C504338E63}" dt="2026-04-14T09:31:21.070" v="49051" actId="1035"/>
          <ac:picMkLst>
            <pc:docMk/>
            <pc:sldMk cId="740858416" sldId="1219"/>
            <ac:picMk id="12" creationId="{9D8ACB93-FCFC-DFBA-C8C4-AC772287C4F9}"/>
          </ac:picMkLst>
        </pc:picChg>
        <pc:picChg chg="add mod">
          <ac:chgData name="Deletombe, Thibault" userId="e7b255b1-5f8f-46f6-8665-1e9af7844f7a" providerId="ADAL" clId="{266F6E18-72E8-4DAF-AC34-B7C504338E63}" dt="2026-04-14T09:31:21.070" v="49051" actId="1035"/>
          <ac:picMkLst>
            <pc:docMk/>
            <pc:sldMk cId="740858416" sldId="1219"/>
            <ac:picMk id="13" creationId="{181BEA6D-CA36-E9A4-A170-9B27481D6663}"/>
          </ac:picMkLst>
        </pc:picChg>
        <pc:picChg chg="add mod">
          <ac:chgData name="Deletombe, Thibault" userId="e7b255b1-5f8f-46f6-8665-1e9af7844f7a" providerId="ADAL" clId="{266F6E18-72E8-4DAF-AC34-B7C504338E63}" dt="2026-04-14T09:31:21.070" v="49051" actId="1035"/>
          <ac:picMkLst>
            <pc:docMk/>
            <pc:sldMk cId="740858416" sldId="1219"/>
            <ac:picMk id="14" creationId="{937B042E-7A19-8678-ACE0-AA67FE34ECB9}"/>
          </ac:picMkLst>
        </pc:picChg>
        <pc:picChg chg="add mod">
          <ac:chgData name="Deletombe, Thibault" userId="e7b255b1-5f8f-46f6-8665-1e9af7844f7a" providerId="ADAL" clId="{266F6E18-72E8-4DAF-AC34-B7C504338E63}" dt="2026-04-15T15:58:19.736" v="50380" actId="1038"/>
          <ac:picMkLst>
            <pc:docMk/>
            <pc:sldMk cId="740858416" sldId="1219"/>
            <ac:picMk id="15" creationId="{D8F3E5AF-979E-3969-C14E-2478F756F0C5}"/>
          </ac:picMkLst>
        </pc:picChg>
      </pc:sldChg>
      <pc:sldChg chg="addSp delSp modSp add mod modAnim">
        <pc:chgData name="Deletombe, Thibault" userId="e7b255b1-5f8f-46f6-8665-1e9af7844f7a" providerId="ADAL" clId="{266F6E18-72E8-4DAF-AC34-B7C504338E63}" dt="2026-04-15T16:04:22.716" v="50574" actId="14100"/>
        <pc:sldMkLst>
          <pc:docMk/>
          <pc:sldMk cId="1181334667" sldId="1220"/>
        </pc:sldMkLst>
        <pc:spChg chg="mod">
          <ac:chgData name="Deletombe, Thibault" userId="e7b255b1-5f8f-46f6-8665-1e9af7844f7a" providerId="ADAL" clId="{266F6E18-72E8-4DAF-AC34-B7C504338E63}" dt="2026-04-15T16:04:17.081" v="50570" actId="1037"/>
          <ac:spMkLst>
            <pc:docMk/>
            <pc:sldMk cId="1181334667" sldId="1220"/>
            <ac:spMk id="8" creationId="{D553675A-0C02-A7F8-F5A8-3D884C456345}"/>
          </ac:spMkLst>
        </pc:spChg>
        <pc:spChg chg="mod">
          <ac:chgData name="Deletombe, Thibault" userId="e7b255b1-5f8f-46f6-8665-1e9af7844f7a" providerId="ADAL" clId="{266F6E18-72E8-4DAF-AC34-B7C504338E63}" dt="2026-04-15T16:02:30.231" v="50498" actId="1076"/>
          <ac:spMkLst>
            <pc:docMk/>
            <pc:sldMk cId="1181334667" sldId="1220"/>
            <ac:spMk id="9" creationId="{6DF4FAC6-00EF-9C69-E273-883BBD544345}"/>
          </ac:spMkLst>
        </pc:spChg>
        <pc:spChg chg="mod">
          <ac:chgData name="Deletombe, Thibault" userId="e7b255b1-5f8f-46f6-8665-1e9af7844f7a" providerId="ADAL" clId="{266F6E18-72E8-4DAF-AC34-B7C504338E63}" dt="2026-04-15T16:02:34.008" v="50505" actId="1038"/>
          <ac:spMkLst>
            <pc:docMk/>
            <pc:sldMk cId="1181334667" sldId="1220"/>
            <ac:spMk id="21" creationId="{A5E07C37-8E27-567C-846B-30648AFB668D}"/>
          </ac:spMkLst>
        </pc:spChg>
        <pc:spChg chg="mod">
          <ac:chgData name="Deletombe, Thibault" userId="e7b255b1-5f8f-46f6-8665-1e9af7844f7a" providerId="ADAL" clId="{266F6E18-72E8-4DAF-AC34-B7C504338E63}" dt="2026-04-15T16:02:06.016" v="50448" actId="1076"/>
          <ac:spMkLst>
            <pc:docMk/>
            <pc:sldMk cId="1181334667" sldId="1220"/>
            <ac:spMk id="25" creationId="{E3D48EE8-8069-7673-175B-04CA70593CFF}"/>
          </ac:spMkLst>
        </pc:spChg>
        <pc:spChg chg="mod">
          <ac:chgData name="Deletombe, Thibault" userId="e7b255b1-5f8f-46f6-8665-1e9af7844f7a" providerId="ADAL" clId="{266F6E18-72E8-4DAF-AC34-B7C504338E63}" dt="2026-04-14T09:49:36.493" v="49654" actId="20577"/>
          <ac:spMkLst>
            <pc:docMk/>
            <pc:sldMk cId="1181334667" sldId="1220"/>
            <ac:spMk id="27" creationId="{DDCC832A-860F-358F-234B-FB3E77E2CB49}"/>
          </ac:spMkLst>
        </pc:spChg>
        <pc:picChg chg="mod">
          <ac:chgData name="Deletombe, Thibault" userId="e7b255b1-5f8f-46f6-8665-1e9af7844f7a" providerId="ADAL" clId="{266F6E18-72E8-4DAF-AC34-B7C504338E63}" dt="2026-04-15T16:02:26.426" v="50497" actId="1035"/>
          <ac:picMkLst>
            <pc:docMk/>
            <pc:sldMk cId="1181334667" sldId="1220"/>
            <ac:picMk id="3" creationId="{1FBCE6ED-F939-43FB-903E-578F14A8B901}"/>
          </ac:picMkLst>
        </pc:picChg>
        <pc:picChg chg="mod">
          <ac:chgData name="Deletombe, Thibault" userId="e7b255b1-5f8f-46f6-8665-1e9af7844f7a" providerId="ADAL" clId="{266F6E18-72E8-4DAF-AC34-B7C504338E63}" dt="2026-04-15T16:02:26.426" v="50497" actId="1035"/>
          <ac:picMkLst>
            <pc:docMk/>
            <pc:sldMk cId="1181334667" sldId="1220"/>
            <ac:picMk id="20" creationId="{E5BEEFFA-5C68-2B13-584A-BB9EBC7EDF13}"/>
          </ac:picMkLst>
        </pc:picChg>
        <pc:cxnChg chg="mod">
          <ac:chgData name="Deletombe, Thibault" userId="e7b255b1-5f8f-46f6-8665-1e9af7844f7a" providerId="ADAL" clId="{266F6E18-72E8-4DAF-AC34-B7C504338E63}" dt="2026-04-15T16:04:22.716" v="50574" actId="14100"/>
          <ac:cxnSpMkLst>
            <pc:docMk/>
            <pc:sldMk cId="1181334667" sldId="1220"/>
            <ac:cxnSpMk id="26" creationId="{0D7F6481-1274-24A2-1AA8-7CD7C874FD80}"/>
          </ac:cxnSpMkLst>
        </pc:cxnChg>
      </pc:sldChg>
      <pc:sldChg chg="addSp delSp modSp add mod delAnim">
        <pc:chgData name="Deletombe, Thibault" userId="e7b255b1-5f8f-46f6-8665-1e9af7844f7a" providerId="ADAL" clId="{266F6E18-72E8-4DAF-AC34-B7C504338E63}" dt="2026-04-14T10:12:14.873" v="49899" actId="20577"/>
        <pc:sldMkLst>
          <pc:docMk/>
          <pc:sldMk cId="1755277542" sldId="1221"/>
        </pc:sldMkLst>
        <pc:spChg chg="mod">
          <ac:chgData name="Deletombe, Thibault" userId="e7b255b1-5f8f-46f6-8665-1e9af7844f7a" providerId="ADAL" clId="{266F6E18-72E8-4DAF-AC34-B7C504338E63}" dt="2026-04-14T10:12:14.873" v="49899" actId="20577"/>
          <ac:spMkLst>
            <pc:docMk/>
            <pc:sldMk cId="1755277542" sldId="1221"/>
            <ac:spMk id="27" creationId="{9B4F5F38-E1B2-B536-2944-4EAC1F37699C}"/>
          </ac:spMkLst>
        </pc:spChg>
        <pc:picChg chg="add mod">
          <ac:chgData name="Deletombe, Thibault" userId="e7b255b1-5f8f-46f6-8665-1e9af7844f7a" providerId="ADAL" clId="{266F6E18-72E8-4DAF-AC34-B7C504338E63}" dt="2026-04-14T10:12:00.917" v="49862" actId="1076"/>
          <ac:picMkLst>
            <pc:docMk/>
            <pc:sldMk cId="1755277542" sldId="1221"/>
            <ac:picMk id="3" creationId="{AC379298-8BAA-D41B-B134-731C40284414}"/>
          </ac:picMkLst>
        </pc:picChg>
      </pc:sldChg>
      <pc:sldChg chg="addSp delSp modSp add mod delAnim modAnim">
        <pc:chgData name="Deletombe, Thibault" userId="e7b255b1-5f8f-46f6-8665-1e9af7844f7a" providerId="ADAL" clId="{266F6E18-72E8-4DAF-AC34-B7C504338E63}" dt="2026-04-14T10:17:27.235" v="50193"/>
        <pc:sldMkLst>
          <pc:docMk/>
          <pc:sldMk cId="1791887790" sldId="1222"/>
        </pc:sldMkLst>
        <pc:spChg chg="add mod">
          <ac:chgData name="Deletombe, Thibault" userId="e7b255b1-5f8f-46f6-8665-1e9af7844f7a" providerId="ADAL" clId="{266F6E18-72E8-4DAF-AC34-B7C504338E63}" dt="2026-04-14T10:17:14.057" v="50192" actId="20577"/>
          <ac:spMkLst>
            <pc:docMk/>
            <pc:sldMk cId="1791887790" sldId="1222"/>
            <ac:spMk id="21" creationId="{BBDB4F81-4879-D3A9-A8E6-537B4054A8DA}"/>
          </ac:spMkLst>
        </pc:spChg>
        <pc:spChg chg="add mod">
          <ac:chgData name="Deletombe, Thibault" userId="e7b255b1-5f8f-46f6-8665-1e9af7844f7a" providerId="ADAL" clId="{266F6E18-72E8-4DAF-AC34-B7C504338E63}" dt="2026-04-14T10:17:06.619" v="50191" actId="207"/>
          <ac:spMkLst>
            <pc:docMk/>
            <pc:sldMk cId="1791887790" sldId="1222"/>
            <ac:spMk id="22" creationId="{169FEC5A-D465-6795-391D-8B99B06DBF09}"/>
          </ac:spMkLst>
        </pc:spChg>
        <pc:spChg chg="mod">
          <ac:chgData name="Deletombe, Thibault" userId="e7b255b1-5f8f-46f6-8665-1e9af7844f7a" providerId="ADAL" clId="{266F6E18-72E8-4DAF-AC34-B7C504338E63}" dt="2026-04-14T10:13:22.851" v="49920" actId="20577"/>
          <ac:spMkLst>
            <pc:docMk/>
            <pc:sldMk cId="1791887790" sldId="1222"/>
            <ac:spMk id="27" creationId="{F3A030C8-CAB9-6264-CC7C-746C3E6BB0EF}"/>
          </ac:spMkLst>
        </pc:spChg>
        <pc:picChg chg="add mod">
          <ac:chgData name="Deletombe, Thibault" userId="e7b255b1-5f8f-46f6-8665-1e9af7844f7a" providerId="ADAL" clId="{266F6E18-72E8-4DAF-AC34-B7C504338E63}" dt="2026-04-14T10:14:08.606" v="49927" actId="1076"/>
          <ac:picMkLst>
            <pc:docMk/>
            <pc:sldMk cId="1791887790" sldId="1222"/>
            <ac:picMk id="20" creationId="{F5A2285E-A8BF-B501-06DB-45A02030D959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096719" y="9430306"/>
            <a:ext cx="3172248" cy="248166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17E1335-EAF6-8541-BA6A-0248883F1792}" type="slidenum">
              <a:rPr lang="de-DE" sz="900">
                <a:latin typeface="Trebuchet MS"/>
                <a:cs typeface="Trebuchet MS"/>
              </a:rPr>
              <a:pPr>
                <a:defRPr/>
              </a:pPr>
              <a:t>‹#›</a:t>
            </a:fld>
            <a:endParaRPr lang="de-DE" sz="90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1817764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D541498-9847-0E44-AE8E-158D3D6AF3C7}" type="datetime1">
              <a:rPr lang="de-DE"/>
              <a:pPr>
                <a:defRPr/>
              </a:pPr>
              <a:t>06.05.2026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16FC78E-5DB2-EF44-97C3-9870110DD90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86890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6FC78E-5DB2-EF44-97C3-9870110DD900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80498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B34A1-DB5E-A07D-8406-F4C8DF7A2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B14CFC-E0FA-4708-5FE3-6D8F44106D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66F6F6-6202-2767-1A5B-F6B19A7445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F5EC93-67FF-E8A2-5416-7601DA09F7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6FC78E-5DB2-EF44-97C3-9870110DD900}" type="slidenum">
              <a:rPr lang="de-DE" smtClean="0"/>
              <a:pPr>
                <a:defRPr/>
              </a:pPr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38535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CFC5C-B46F-0553-3BB0-45BCAC700B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C4624D-7024-1BDB-6B27-D867893B76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682F5D-ECE4-07A7-3FCC-ED7F6118BC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2B5127-448E-F6E8-0237-391864BCB1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6FC78E-5DB2-EF44-97C3-9870110DD900}" type="slidenum">
              <a:rPr lang="de-DE" smtClean="0"/>
              <a:pPr>
                <a:defRPr/>
              </a:pPr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61051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E3F612-2002-304A-9CA3-6B82CF6468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798808-F245-D1CE-C9EE-5D6504B6E0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7A9B9D-7FF1-03ED-3956-DDB7FA33E2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05375A-9222-75C2-B9CF-AD23CAB717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6FC78E-5DB2-EF44-97C3-9870110DD900}" type="slidenum">
              <a:rPr lang="de-DE" smtClean="0"/>
              <a:pPr>
                <a:defRPr/>
              </a:pPr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42823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67F271-D988-B7F5-F3E9-C81F355E7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788C1E-53E4-B309-D005-41164A29A0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7B6E5D-24C1-7575-357D-D574421036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1DEC93-B760-4941-1EC1-E9325BE0A3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6FC78E-5DB2-EF44-97C3-9870110DD900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38129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BBD68E-921E-7815-BC2F-D883862A6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1C2043-E14D-61B1-B31D-93DDA5E3FD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619FE3-B619-AFC8-59F7-B347E6062F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3379B2-ACE4-F181-5B14-C4DB141F5D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6FC78E-5DB2-EF44-97C3-9870110DD900}" type="slidenum">
              <a:rPr lang="de-DE" smtClean="0"/>
              <a:pPr>
                <a:defRPr/>
              </a:pPr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34964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02F2A5-0CD3-69E2-12C3-82E0FDE81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728C81-0E55-CB27-0328-C43FC68FA7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358BAF-967A-F252-9B0C-54CF7377DF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4BFAF4-3725-4226-4B0D-A9E1F9F081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6FC78E-5DB2-EF44-97C3-9870110DD900}" type="slidenum">
              <a:rPr lang="de-DE" smtClean="0"/>
              <a:pPr>
                <a:defRPr/>
              </a:pPr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59643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5BE0B5-B589-46C8-F34E-FB49CA0695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4B29AF-B1CB-0880-C3AC-7B787F9CDD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BAC5B2-549D-A5E9-0ED3-DD22278E85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CB3F4A-7589-9F25-268E-C983E3AF84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6FC78E-5DB2-EF44-97C3-9870110DD900}" type="slidenum">
              <a:rPr lang="de-DE" smtClean="0"/>
              <a:pPr>
                <a:defRPr/>
              </a:pPr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00734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3D224-33D9-C26C-745F-8773602A6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85105F-38FF-3E94-E9A1-197C44490C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FC79BA-D85F-E4C5-4229-FB0D2D586F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20EB3C-27B1-5686-4E3F-5E21CE45F9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6FC78E-5DB2-EF44-97C3-9870110DD900}" type="slidenum">
              <a:rPr lang="de-DE" smtClean="0"/>
              <a:pPr>
                <a:defRPr/>
              </a:pPr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9558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3221D-5AA6-9772-911A-2211779F8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AA620C-8ADD-968F-346A-635E88632F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6130D3-E896-4C86-130C-779C20638C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C089D3-49DC-5F0F-781C-D7C3FE5D06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6FC78E-5DB2-EF44-97C3-9870110DD900}" type="slidenum">
              <a:rPr lang="de-DE" smtClean="0"/>
              <a:pPr>
                <a:defRPr/>
              </a:pPr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86139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F9B30-3159-D05C-F367-2C8402CEA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C5E2E2-5546-5E6A-4803-EB7D3EF7B0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0300A2-8AE4-3A18-113F-6C1FDC33D9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D169A1-EB7C-06A9-1C6D-51CC382BEF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6FC78E-5DB2-EF44-97C3-9870110DD900}" type="slidenum">
              <a:rPr lang="de-DE" smtClean="0"/>
              <a:pPr>
                <a:defRPr/>
              </a:pPr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1063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A02A5B-9E3D-CB5B-68E9-877D8B030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628958-CEF2-CF8B-99F4-AE7AD53356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7B9460-C8CF-51A2-28C4-1664519E77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AB9226-DAB4-8101-7D5D-64567214A6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6FC78E-5DB2-EF44-97C3-9870110DD900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11458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0F8A1-C0DC-75E7-84D5-052A9D1AB7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AF35F8-9AE6-EAD3-3CA4-2FF35E8311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154079-C4F9-9179-B586-794980BC52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22A256-8909-EC61-A1B2-101E174E39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6FC78E-5DB2-EF44-97C3-9870110DD900}" type="slidenum">
              <a:rPr lang="de-DE" smtClean="0"/>
              <a:pPr>
                <a:defRPr/>
              </a:pPr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17413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1C2B81-5ADE-A89C-E2B4-A7A52BBEB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9BBBFC-08B0-3D63-9D83-15899EC2C7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F09C0F-187D-3769-4DEC-6BEC900EC1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746E0F-7CD9-609F-DEE3-E109D484F6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6FC78E-5DB2-EF44-97C3-9870110DD900}" type="slidenum">
              <a:rPr lang="de-DE" smtClean="0"/>
              <a:pPr>
                <a:defRPr/>
              </a:pPr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77343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1DED8-5D21-4BC7-0938-EC53E6663E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79D58C-4432-C4D2-BF89-5F9953A613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BA5B33-64BA-7A77-7723-7CBCE05206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EFBE47-0A43-9813-6C23-44204F3EFA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6FC78E-5DB2-EF44-97C3-9870110DD900}" type="slidenum">
              <a:rPr lang="de-DE" smtClean="0"/>
              <a:pPr>
                <a:defRPr/>
              </a:pPr>
              <a:t>26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73743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D20241-381B-AF91-8AD4-943D4787E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1AFFF2-C97D-228D-DE75-342E6A289B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27E9BD-B682-BF92-EB3B-77CB83E716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F1DCDD-6558-C096-0450-56F3F70E73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6FC78E-5DB2-EF44-97C3-9870110DD900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3711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C29C2-DEF9-DE54-6FF2-4F9A39D7FE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8EA266-4B42-298E-9CA6-9105691253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E404AF-3CE0-6C80-B251-80243B3549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0C5181-0682-D38E-9B38-F11FD89550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6FC78E-5DB2-EF44-97C3-9870110DD900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40639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BD6E2-5B94-E91F-89D4-98E8875499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47067C-8031-E45E-319D-0A3B241494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67604E-6821-99A2-BB03-2B341B5721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E0DDEA-7337-16A4-3F5C-0798B297A0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6FC78E-5DB2-EF44-97C3-9870110DD900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69050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E6DEA-8DB0-534A-CFEB-D12D42005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B7ADE0-21CB-9064-5857-97A0A04E07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510F1A-87F6-CC6B-9571-C8E42DFDA9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91428C-2642-B301-09F1-56C931B091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6FC78E-5DB2-EF44-97C3-9870110DD900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35497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E2153-955A-4299-F5C9-9679CF7C7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AD8F37-5719-C968-B010-29D325DECB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0D924D-FB49-60BA-8A28-50E3CAFDE7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1AA076-024A-A1CA-56F7-64786BC9E5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6FC78E-5DB2-EF44-97C3-9870110DD900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41228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00805B-423F-964E-E33F-A717F6EFE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AA597A-317F-5E3A-A154-51A4989FA3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0281D9-25DD-4426-E0A1-B913D88474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FE8FED-F63C-441C-64FC-3E35348B3D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6FC78E-5DB2-EF44-97C3-9870110DD900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84617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39F8C-DAD7-4048-5D55-4E8D179C8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003B62-D300-0057-D657-4AFD6E5660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619433-9024-D7C0-0877-15809891FC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DA4943-DEAD-B843-BB90-8C00895DEC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6FC78E-5DB2-EF44-97C3-9870110DD900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2851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mit 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50C30ECF-9D3D-1E85-2764-D2424336CF83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26450"/>
          <a:stretch/>
        </p:blipFill>
        <p:spPr>
          <a:xfrm>
            <a:off x="-28801" y="0"/>
            <a:ext cx="12240001" cy="6884344"/>
          </a:xfrm>
          <a:prstGeom prst="rect">
            <a:avLst/>
          </a:prstGeom>
        </p:spPr>
      </p:pic>
      <p:cxnSp>
        <p:nvCxnSpPr>
          <p:cNvPr id="13" name="Gerade Verbindung 7">
            <a:extLst>
              <a:ext uri="{FF2B5EF4-FFF2-40B4-BE49-F238E27FC236}">
                <a16:creationId xmlns:a16="http://schemas.microsoft.com/office/drawing/2014/main" id="{C68ECE91-DF79-4345-B09C-C2030F19E267}"/>
              </a:ext>
            </a:extLst>
          </p:cNvPr>
          <p:cNvCxnSpPr>
            <a:cxnSpLocks/>
          </p:cNvCxnSpPr>
          <p:nvPr userDrawn="1"/>
        </p:nvCxnSpPr>
        <p:spPr>
          <a:xfrm>
            <a:off x="1440000" y="2240800"/>
            <a:ext cx="6889834" cy="1060"/>
          </a:xfrm>
          <a:prstGeom prst="lin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el 1">
            <a:extLst>
              <a:ext uri="{FF2B5EF4-FFF2-40B4-BE49-F238E27FC236}">
                <a16:creationId xmlns:a16="http://schemas.microsoft.com/office/drawing/2014/main" id="{77C1ECD6-0FE3-402D-A681-64B39A9E31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0634" y="1772800"/>
            <a:ext cx="6649200" cy="413639"/>
          </a:xfrm>
        </p:spPr>
        <p:txBody>
          <a:bodyPr/>
          <a:lstStyle>
            <a:lvl1pPr>
              <a:defRPr sz="24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e-DE"/>
              <a:t>Zusatztitel der Präsentation</a:t>
            </a:r>
          </a:p>
        </p:txBody>
      </p:sp>
      <p:sp>
        <p:nvSpPr>
          <p:cNvPr id="20" name="Textplatzhalter 6">
            <a:extLst>
              <a:ext uri="{FF2B5EF4-FFF2-40B4-BE49-F238E27FC236}">
                <a16:creationId xmlns:a16="http://schemas.microsoft.com/office/drawing/2014/main" id="{24477AE4-9C4F-4DF0-8589-05640C77083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6904" y="2348800"/>
            <a:ext cx="6672930" cy="20772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Haupttitel der Präsentation</a:t>
            </a:r>
          </a:p>
        </p:txBody>
      </p:sp>
      <p:sp>
        <p:nvSpPr>
          <p:cNvPr id="21" name="Textplatzhalter 9">
            <a:extLst>
              <a:ext uri="{FF2B5EF4-FFF2-40B4-BE49-F238E27FC236}">
                <a16:creationId xmlns:a16="http://schemas.microsoft.com/office/drawing/2014/main" id="{05CDAB2B-1F07-46A4-8AFD-06019A222F0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680632" y="4797152"/>
            <a:ext cx="6649200" cy="230400"/>
          </a:xfrm>
        </p:spPr>
        <p:txBody>
          <a:bodyPr/>
          <a:lstStyle>
            <a:lvl1pPr>
              <a:spcAft>
                <a:spcPts val="0"/>
              </a:spcAft>
              <a:defRPr sz="16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de-DE"/>
              <a:t>Vorname, Name</a:t>
            </a:r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A3B9C57A-9636-4FEC-9FBA-616412DD56B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80634" y="5070808"/>
            <a:ext cx="6649200" cy="230400"/>
          </a:xfrm>
        </p:spPr>
        <p:txBody>
          <a:bodyPr/>
          <a:lstStyle>
            <a:lvl1pPr>
              <a:spcAft>
                <a:spcPts val="0"/>
              </a:spcAft>
              <a:defRPr sz="16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de-DE"/>
              <a:t>Ort, Datum</a:t>
            </a:r>
          </a:p>
        </p:txBody>
      </p:sp>
      <p:pic>
        <p:nvPicPr>
          <p:cNvPr id="17" name="Bild 18">
            <a:extLst>
              <a:ext uri="{FF2B5EF4-FFF2-40B4-BE49-F238E27FC236}">
                <a16:creationId xmlns:a16="http://schemas.microsoft.com/office/drawing/2014/main" id="{9D2C5D6A-422B-4D0C-94BA-1483905C13A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51471" y="360000"/>
            <a:ext cx="2500313" cy="433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940336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Folientitel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7" name="Inhaltsplatzhalter 6"/>
          <p:cNvSpPr>
            <a:spLocks noGrp="1"/>
          </p:cNvSpPr>
          <p:nvPr>
            <p:ph sz="quarter" idx="22"/>
          </p:nvPr>
        </p:nvSpPr>
        <p:spPr>
          <a:xfrm>
            <a:off x="1680000" y="1058400"/>
            <a:ext cx="9990000" cy="49169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Folientitel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7" name="Inhaltsplatzhalter 16"/>
          <p:cNvSpPr>
            <a:spLocks noGrp="1"/>
          </p:cNvSpPr>
          <p:nvPr>
            <p:ph sz="quarter" idx="24"/>
          </p:nvPr>
        </p:nvSpPr>
        <p:spPr>
          <a:xfrm>
            <a:off x="1680634" y="1908000"/>
            <a:ext cx="9989366" cy="40673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9" name="Inhaltsplatzhalter 18"/>
          <p:cNvSpPr>
            <a:spLocks noGrp="1"/>
          </p:cNvSpPr>
          <p:nvPr>
            <p:ph sz="quarter" idx="25" hasCustomPrompt="1"/>
          </p:nvPr>
        </p:nvSpPr>
        <p:spPr>
          <a:xfrm>
            <a:off x="1668780" y="954000"/>
            <a:ext cx="10002520" cy="576000"/>
          </a:xfrm>
        </p:spPr>
        <p:txBody>
          <a:bodyPr/>
          <a:lstStyle>
            <a:lvl1pPr marL="0" indent="0">
              <a:buNone/>
              <a:defRPr sz="4200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Überschrift</a:t>
            </a:r>
          </a:p>
        </p:txBody>
      </p:sp>
    </p:spTree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Folientitel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7" name="Inhaltsplatzhalter 6"/>
          <p:cNvSpPr>
            <a:spLocks noGrp="1"/>
          </p:cNvSpPr>
          <p:nvPr>
            <p:ph sz="quarter" idx="23"/>
          </p:nvPr>
        </p:nvSpPr>
        <p:spPr>
          <a:xfrm>
            <a:off x="1680000" y="1107500"/>
            <a:ext cx="4860000" cy="4867850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de-DE"/>
              <a:t>Textmasterformat</a:t>
            </a:r>
          </a:p>
        </p:txBody>
      </p:sp>
      <p:sp>
        <p:nvSpPr>
          <p:cNvPr id="15" name="Inhaltsplatzhalter 14"/>
          <p:cNvSpPr>
            <a:spLocks noGrp="1"/>
          </p:cNvSpPr>
          <p:nvPr>
            <p:ph sz="quarter" idx="24"/>
          </p:nvPr>
        </p:nvSpPr>
        <p:spPr>
          <a:xfrm>
            <a:off x="6811300" y="1108800"/>
            <a:ext cx="4860000" cy="4866550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de-DE"/>
              <a:t>Textmasterformat</a:t>
            </a:r>
          </a:p>
        </p:txBody>
      </p:sp>
    </p:spTree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>
        <p15:guide id="1" pos="4124" userDrawn="1">
          <p15:clr>
            <a:srgbClr val="FBAE40"/>
          </p15:clr>
        </p15:guide>
        <p15:guide id="2" pos="4288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halt 1 Spalte L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1727201" y="304800"/>
            <a:ext cx="9956800" cy="442800"/>
          </a:xfrm>
        </p:spPr>
        <p:txBody>
          <a:bodyPr wrap="none" lIns="0" tIns="0" rIns="0" anchor="b" anchorCtr="0"/>
          <a:lstStyle>
            <a:lvl1pPr marL="0" indent="0" algn="l">
              <a:lnSpc>
                <a:spcPct val="100000"/>
              </a:lnSpc>
              <a:buNone/>
              <a:defRPr sz="1500" b="0" i="0">
                <a:solidFill>
                  <a:srgbClr val="FFFFFF"/>
                </a:solidFill>
                <a:latin typeface="Calibri" charset="0"/>
                <a:cs typeface="Calibri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de-DE"/>
              <a:t>Folientitel</a:t>
            </a:r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7"/>
          </p:nvPr>
        </p:nvSpPr>
        <p:spPr>
          <a:xfrm>
            <a:off x="1680637" y="1143000"/>
            <a:ext cx="10003367" cy="4572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8" name="Textplatzhalter 11"/>
          <p:cNvSpPr>
            <a:spLocks noGrp="1"/>
          </p:cNvSpPr>
          <p:nvPr>
            <p:ph type="body" sz="quarter" idx="18" hasCustomPrompt="1"/>
          </p:nvPr>
        </p:nvSpPr>
        <p:spPr>
          <a:xfrm>
            <a:off x="203200" y="228600"/>
            <a:ext cx="914400" cy="685800"/>
          </a:xfrm>
          <a:prstGeom prst="rect">
            <a:avLst/>
          </a:prstGeom>
        </p:spPr>
        <p:txBody>
          <a:bodyPr vert="horz" lIns="0" tIns="0" rIns="0" bIns="0"/>
          <a:lstStyle>
            <a:lvl1pPr algn="r">
              <a:buNone/>
              <a:defRPr kumimoji="0" lang="de-DE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defRPr>
            </a:lvl1pPr>
            <a:lvl2pPr>
              <a:buNone/>
              <a:defRPr kumimoji="0" lang="de-DE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nstantia"/>
                <a:ea typeface="ＭＳ Ｐゴシック" pitchFamily="-65" charset="-128"/>
                <a:cs typeface="Constantia"/>
              </a:defRPr>
            </a:lvl2pPr>
            <a:lvl3pPr>
              <a:buNone/>
              <a:defRPr kumimoji="0" lang="de-DE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nstantia"/>
                <a:ea typeface="ＭＳ Ｐゴシック" pitchFamily="-65" charset="-128"/>
                <a:cs typeface="Constantia"/>
              </a:defRPr>
            </a:lvl3pPr>
            <a:lvl4pPr>
              <a:buNone/>
              <a:defRPr kumimoji="0" lang="de-DE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nstantia"/>
                <a:ea typeface="ＭＳ Ｐゴシック" pitchFamily="-65" charset="-128"/>
                <a:cs typeface="Constantia"/>
              </a:defRPr>
            </a:lvl4pPr>
            <a:lvl5pPr>
              <a:buNone/>
              <a:defRPr kumimoji="0" lang="de-DE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nstantia"/>
                <a:ea typeface="ＭＳ Ｐゴシック" pitchFamily="-65" charset="-128"/>
                <a:cs typeface="Constantia"/>
              </a:defRPr>
            </a:lvl5pPr>
          </a:lstStyle>
          <a:p>
            <a:pPr lvl="0"/>
            <a:r>
              <a:rPr lang="de-DE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293484797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1680000" y="1058400"/>
            <a:ext cx="9991300" cy="49169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itelplatzhalter 1">
            <a:extLst>
              <a:ext uri="{FF2B5EF4-FFF2-40B4-BE49-F238E27FC236}">
                <a16:creationId xmlns:a16="http://schemas.microsoft.com/office/drawing/2014/main" id="{ACFB825F-5BE3-85DA-4E95-59EBD34914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0000" y="291600"/>
            <a:ext cx="99900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defRPr/>
            </a:lvl1pPr>
          </a:lstStyle>
          <a:p>
            <a:r>
              <a:rPr lang="de-DE"/>
              <a:t>Folientitel</a:t>
            </a:r>
          </a:p>
        </p:txBody>
      </p:sp>
    </p:spTree>
    <p:extLst>
      <p:ext uri="{BB962C8B-B14F-4D97-AF65-F5344CB8AC3E}">
        <p14:creationId xmlns:p14="http://schemas.microsoft.com/office/powerpoint/2010/main" val="3591321595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7" name="Inhaltsplatzhalter 6"/>
          <p:cNvSpPr>
            <a:spLocks noGrp="1"/>
          </p:cNvSpPr>
          <p:nvPr>
            <p:ph sz="quarter" idx="22"/>
          </p:nvPr>
        </p:nvSpPr>
        <p:spPr>
          <a:xfrm>
            <a:off x="1680000" y="1058400"/>
            <a:ext cx="9955200" cy="49169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Titelplatzhalter 1">
            <a:extLst>
              <a:ext uri="{FF2B5EF4-FFF2-40B4-BE49-F238E27FC236}">
                <a16:creationId xmlns:a16="http://schemas.microsoft.com/office/drawing/2014/main" id="{B139FCA2-09B1-2A78-502D-1095DBF1A7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0000" y="291600"/>
            <a:ext cx="99900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defRPr/>
            </a:lvl1pPr>
          </a:lstStyle>
          <a:p>
            <a:r>
              <a:rPr lang="de-DE"/>
              <a:t>Folientitel</a:t>
            </a:r>
          </a:p>
        </p:txBody>
      </p:sp>
    </p:spTree>
    <p:extLst>
      <p:ext uri="{BB962C8B-B14F-4D97-AF65-F5344CB8AC3E}">
        <p14:creationId xmlns:p14="http://schemas.microsoft.com/office/powerpoint/2010/main" val="2135599008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7" name="Inhaltsplatzhalter 16"/>
          <p:cNvSpPr>
            <a:spLocks noGrp="1"/>
          </p:cNvSpPr>
          <p:nvPr>
            <p:ph sz="quarter" idx="24"/>
          </p:nvPr>
        </p:nvSpPr>
        <p:spPr>
          <a:xfrm>
            <a:off x="1680634" y="1908000"/>
            <a:ext cx="9990666" cy="40673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9" name="Inhaltsplatzhalter 18"/>
          <p:cNvSpPr>
            <a:spLocks noGrp="1"/>
          </p:cNvSpPr>
          <p:nvPr>
            <p:ph sz="quarter" idx="25" hasCustomPrompt="1"/>
          </p:nvPr>
        </p:nvSpPr>
        <p:spPr>
          <a:xfrm>
            <a:off x="1670400" y="954000"/>
            <a:ext cx="10000900" cy="576000"/>
          </a:xfrm>
        </p:spPr>
        <p:txBody>
          <a:bodyPr/>
          <a:lstStyle>
            <a:lvl1pPr marL="0" indent="0">
              <a:buNone/>
              <a:defRPr sz="4200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6" name="Titelplatzhalter 1">
            <a:extLst>
              <a:ext uri="{FF2B5EF4-FFF2-40B4-BE49-F238E27FC236}">
                <a16:creationId xmlns:a16="http://schemas.microsoft.com/office/drawing/2014/main" id="{BC8FEAD0-626A-307A-7338-ED74FFAACF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0000" y="291600"/>
            <a:ext cx="99900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defRPr/>
            </a:lvl1pPr>
          </a:lstStyle>
          <a:p>
            <a:r>
              <a:rPr lang="de-DE"/>
              <a:t>Folientitel</a:t>
            </a:r>
          </a:p>
        </p:txBody>
      </p:sp>
    </p:spTree>
    <p:extLst>
      <p:ext uri="{BB962C8B-B14F-4D97-AF65-F5344CB8AC3E}">
        <p14:creationId xmlns:p14="http://schemas.microsoft.com/office/powerpoint/2010/main" val="1489490434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7" name="Inhaltsplatzhalter 6"/>
          <p:cNvSpPr>
            <a:spLocks noGrp="1"/>
          </p:cNvSpPr>
          <p:nvPr>
            <p:ph sz="quarter" idx="23"/>
          </p:nvPr>
        </p:nvSpPr>
        <p:spPr>
          <a:xfrm>
            <a:off x="1680000" y="1108800"/>
            <a:ext cx="4860000" cy="4866550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de-DE"/>
              <a:t>Textmasterformat</a:t>
            </a:r>
          </a:p>
        </p:txBody>
      </p:sp>
      <p:sp>
        <p:nvSpPr>
          <p:cNvPr id="15" name="Inhaltsplatzhalter 14"/>
          <p:cNvSpPr>
            <a:spLocks noGrp="1"/>
          </p:cNvSpPr>
          <p:nvPr>
            <p:ph sz="quarter" idx="24"/>
          </p:nvPr>
        </p:nvSpPr>
        <p:spPr>
          <a:xfrm>
            <a:off x="6811200" y="1108800"/>
            <a:ext cx="4860000" cy="4866550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de-DE"/>
              <a:t>Textmasterformat</a:t>
            </a:r>
          </a:p>
        </p:txBody>
      </p:sp>
      <p:sp>
        <p:nvSpPr>
          <p:cNvPr id="6" name="Titelplatzhalter 1">
            <a:extLst>
              <a:ext uri="{FF2B5EF4-FFF2-40B4-BE49-F238E27FC236}">
                <a16:creationId xmlns:a16="http://schemas.microsoft.com/office/drawing/2014/main" id="{21CE69C9-0A02-3288-AF93-CC75A96783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0000" y="291600"/>
            <a:ext cx="99900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defRPr/>
            </a:lvl1pPr>
          </a:lstStyle>
          <a:p>
            <a:r>
              <a:rPr lang="de-DE"/>
              <a:t>Folientitel</a:t>
            </a:r>
          </a:p>
        </p:txBody>
      </p:sp>
    </p:spTree>
    <p:extLst>
      <p:ext uri="{BB962C8B-B14F-4D97-AF65-F5344CB8AC3E}">
        <p14:creationId xmlns:p14="http://schemas.microsoft.com/office/powerpoint/2010/main" val="2177887381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4120" userDrawn="1">
          <p15:clr>
            <a:srgbClr val="FBAE40"/>
          </p15:clr>
        </p15:guide>
        <p15:guide id="3" pos="4288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1680000" y="1058400"/>
            <a:ext cx="9991300" cy="49169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itelplatzhalter 1">
            <a:extLst>
              <a:ext uri="{FF2B5EF4-FFF2-40B4-BE49-F238E27FC236}">
                <a16:creationId xmlns:a16="http://schemas.microsoft.com/office/drawing/2014/main" id="{4B63F03F-86E7-8717-C396-1684058599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0000" y="291600"/>
            <a:ext cx="99913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defRPr/>
            </a:lvl1pPr>
          </a:lstStyle>
          <a:p>
            <a:r>
              <a:rPr lang="de-DE"/>
              <a:t>Folientitel</a:t>
            </a:r>
          </a:p>
        </p:txBody>
      </p:sp>
    </p:spTree>
    <p:extLst>
      <p:ext uri="{BB962C8B-B14F-4D97-AF65-F5344CB8AC3E}">
        <p14:creationId xmlns:p14="http://schemas.microsoft.com/office/powerpoint/2010/main" val="1833138799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7" name="Inhaltsplatzhalter 6"/>
          <p:cNvSpPr>
            <a:spLocks noGrp="1"/>
          </p:cNvSpPr>
          <p:nvPr>
            <p:ph sz="quarter" idx="22"/>
          </p:nvPr>
        </p:nvSpPr>
        <p:spPr>
          <a:xfrm>
            <a:off x="1680000" y="1058400"/>
            <a:ext cx="9991300" cy="49169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Titelplatzhalter 1">
            <a:extLst>
              <a:ext uri="{FF2B5EF4-FFF2-40B4-BE49-F238E27FC236}">
                <a16:creationId xmlns:a16="http://schemas.microsoft.com/office/drawing/2014/main" id="{C115A615-EDFD-C3F2-F0B9-9262D75A90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0000" y="291600"/>
            <a:ext cx="99913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defRPr/>
            </a:lvl1pPr>
          </a:lstStyle>
          <a:p>
            <a:r>
              <a:rPr lang="de-DE"/>
              <a:t>Folientitel</a:t>
            </a:r>
          </a:p>
        </p:txBody>
      </p:sp>
    </p:spTree>
    <p:extLst>
      <p:ext uri="{BB962C8B-B14F-4D97-AF65-F5344CB8AC3E}">
        <p14:creationId xmlns:p14="http://schemas.microsoft.com/office/powerpoint/2010/main" val="1600054125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erade Verbindung 7">
            <a:extLst>
              <a:ext uri="{FF2B5EF4-FFF2-40B4-BE49-F238E27FC236}">
                <a16:creationId xmlns:a16="http://schemas.microsoft.com/office/drawing/2014/main" id="{AEA3223F-065D-2E15-B790-9C08DB620173}"/>
              </a:ext>
            </a:extLst>
          </p:cNvPr>
          <p:cNvCxnSpPr>
            <a:cxnSpLocks/>
          </p:cNvCxnSpPr>
          <p:nvPr userDrawn="1"/>
        </p:nvCxnSpPr>
        <p:spPr>
          <a:xfrm>
            <a:off x="1440000" y="2240800"/>
            <a:ext cx="6889834" cy="1060"/>
          </a:xfrm>
          <a:prstGeom prst="lin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33D3B345-8641-3471-5672-3DEA7DE7E66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6904" y="2348800"/>
            <a:ext cx="6672930" cy="20772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Haupttitel der Präsentation</a:t>
            </a:r>
          </a:p>
        </p:txBody>
      </p:sp>
      <p:sp>
        <p:nvSpPr>
          <p:cNvPr id="8" name="Textplatzhalter 9">
            <a:extLst>
              <a:ext uri="{FF2B5EF4-FFF2-40B4-BE49-F238E27FC236}">
                <a16:creationId xmlns:a16="http://schemas.microsoft.com/office/drawing/2014/main" id="{C71A3708-2E5F-4D28-5E5E-0524EA3C5A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680632" y="4797152"/>
            <a:ext cx="6649200" cy="230400"/>
          </a:xfrm>
        </p:spPr>
        <p:txBody>
          <a:bodyPr/>
          <a:lstStyle>
            <a:lvl1pPr>
              <a:spcAft>
                <a:spcPts val="0"/>
              </a:spcAft>
              <a:defRPr sz="16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de-DE"/>
              <a:t>Vorname, Name</a:t>
            </a:r>
          </a:p>
        </p:txBody>
      </p:sp>
      <p:sp>
        <p:nvSpPr>
          <p:cNvPr id="9" name="Textplatzhalter 16">
            <a:extLst>
              <a:ext uri="{FF2B5EF4-FFF2-40B4-BE49-F238E27FC236}">
                <a16:creationId xmlns:a16="http://schemas.microsoft.com/office/drawing/2014/main" id="{8FD305D4-F535-8C1E-A68D-DA670912E33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80634" y="5070808"/>
            <a:ext cx="6649200" cy="230400"/>
          </a:xfrm>
        </p:spPr>
        <p:txBody>
          <a:bodyPr/>
          <a:lstStyle>
            <a:lvl1pPr>
              <a:spcAft>
                <a:spcPts val="0"/>
              </a:spcAft>
              <a:defRPr sz="16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de-DE"/>
              <a:t>Ort, Datum</a:t>
            </a:r>
          </a:p>
        </p:txBody>
      </p:sp>
      <p:pic>
        <p:nvPicPr>
          <p:cNvPr id="10" name="Bild 18">
            <a:extLst>
              <a:ext uri="{FF2B5EF4-FFF2-40B4-BE49-F238E27FC236}">
                <a16:creationId xmlns:a16="http://schemas.microsoft.com/office/drawing/2014/main" id="{307157B3-CDE3-EFEC-2D91-B4BE86DED71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651471" y="360000"/>
            <a:ext cx="2500313" cy="433388"/>
          </a:xfrm>
          <a:prstGeom prst="rect">
            <a:avLst/>
          </a:prstGeom>
        </p:spPr>
      </p:pic>
      <p:sp>
        <p:nvSpPr>
          <p:cNvPr id="12" name="Titel 1">
            <a:extLst>
              <a:ext uri="{FF2B5EF4-FFF2-40B4-BE49-F238E27FC236}">
                <a16:creationId xmlns:a16="http://schemas.microsoft.com/office/drawing/2014/main" id="{72266DA1-BE35-283D-89AE-169FE41E74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0634" y="1772800"/>
            <a:ext cx="6649200" cy="413639"/>
          </a:xfrm>
        </p:spPr>
        <p:txBody>
          <a:bodyPr/>
          <a:lstStyle>
            <a:lvl1pPr>
              <a:defRPr sz="24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e-DE"/>
              <a:t>Zusatztitel der Präsentation</a:t>
            </a:r>
          </a:p>
        </p:txBody>
      </p:sp>
    </p:spTree>
    <p:extLst>
      <p:ext uri="{BB962C8B-B14F-4D97-AF65-F5344CB8AC3E}">
        <p14:creationId xmlns:p14="http://schemas.microsoft.com/office/powerpoint/2010/main" val="1339044589"/>
      </p:ext>
    </p:extLst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7" name="Inhaltsplatzhalter 16"/>
          <p:cNvSpPr>
            <a:spLocks noGrp="1"/>
          </p:cNvSpPr>
          <p:nvPr>
            <p:ph sz="quarter" idx="24"/>
          </p:nvPr>
        </p:nvSpPr>
        <p:spPr>
          <a:xfrm>
            <a:off x="1680634" y="1908000"/>
            <a:ext cx="9990666" cy="40673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9" name="Inhaltsplatzhalter 18"/>
          <p:cNvSpPr>
            <a:spLocks noGrp="1"/>
          </p:cNvSpPr>
          <p:nvPr>
            <p:ph sz="quarter" idx="25" hasCustomPrompt="1"/>
          </p:nvPr>
        </p:nvSpPr>
        <p:spPr>
          <a:xfrm>
            <a:off x="1670400" y="954000"/>
            <a:ext cx="10000900" cy="576000"/>
          </a:xfrm>
        </p:spPr>
        <p:txBody>
          <a:bodyPr/>
          <a:lstStyle>
            <a:lvl1pPr marL="0" indent="0">
              <a:buNone/>
              <a:defRPr sz="4200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6" name="Titelplatzhalter 1">
            <a:extLst>
              <a:ext uri="{FF2B5EF4-FFF2-40B4-BE49-F238E27FC236}">
                <a16:creationId xmlns:a16="http://schemas.microsoft.com/office/drawing/2014/main" id="{E791D6FC-20ED-5E0F-B083-82D8BE1CD6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0000" y="291600"/>
            <a:ext cx="99913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defRPr/>
            </a:lvl1pPr>
          </a:lstStyle>
          <a:p>
            <a:r>
              <a:rPr lang="de-DE"/>
              <a:t>Folientitel</a:t>
            </a:r>
          </a:p>
        </p:txBody>
      </p:sp>
    </p:spTree>
    <p:extLst>
      <p:ext uri="{BB962C8B-B14F-4D97-AF65-F5344CB8AC3E}">
        <p14:creationId xmlns:p14="http://schemas.microsoft.com/office/powerpoint/2010/main" val="3519323076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680000" y="291600"/>
            <a:ext cx="9991300" cy="3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Folientitel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7" name="Inhaltsplatzhalter 6"/>
          <p:cNvSpPr>
            <a:spLocks noGrp="1"/>
          </p:cNvSpPr>
          <p:nvPr>
            <p:ph sz="quarter" idx="23"/>
          </p:nvPr>
        </p:nvSpPr>
        <p:spPr>
          <a:xfrm>
            <a:off x="1680000" y="1108800"/>
            <a:ext cx="4860000" cy="4866550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de-DE"/>
              <a:t>Textmasterformat</a:t>
            </a:r>
          </a:p>
        </p:txBody>
      </p:sp>
      <p:sp>
        <p:nvSpPr>
          <p:cNvPr id="15" name="Inhaltsplatzhalter 14"/>
          <p:cNvSpPr>
            <a:spLocks noGrp="1"/>
          </p:cNvSpPr>
          <p:nvPr>
            <p:ph sz="quarter" idx="24"/>
          </p:nvPr>
        </p:nvSpPr>
        <p:spPr>
          <a:xfrm>
            <a:off x="6811200" y="1108800"/>
            <a:ext cx="4860000" cy="4866550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de-DE"/>
              <a:t>Textmasterformat</a:t>
            </a:r>
          </a:p>
        </p:txBody>
      </p:sp>
    </p:spTree>
    <p:extLst>
      <p:ext uri="{BB962C8B-B14F-4D97-AF65-F5344CB8AC3E}">
        <p14:creationId xmlns:p14="http://schemas.microsoft.com/office/powerpoint/2010/main" val="3178714717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>
        <p15:guide id="1" pos="4120" userDrawn="1">
          <p15:clr>
            <a:srgbClr val="FBAE40"/>
          </p15:clr>
        </p15:guide>
        <p15:guide id="2" pos="4288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1680000" y="1058400"/>
            <a:ext cx="9991300" cy="49169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itelplatzhalter 1">
            <a:extLst>
              <a:ext uri="{FF2B5EF4-FFF2-40B4-BE49-F238E27FC236}">
                <a16:creationId xmlns:a16="http://schemas.microsoft.com/office/drawing/2014/main" id="{EFF34813-B54A-62C7-8A3A-78D2123D3D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0000" y="291600"/>
            <a:ext cx="99900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defRPr/>
            </a:lvl1pPr>
          </a:lstStyle>
          <a:p>
            <a:r>
              <a:rPr lang="de-DE"/>
              <a:t>Folientitel</a:t>
            </a:r>
          </a:p>
        </p:txBody>
      </p:sp>
    </p:spTree>
    <p:extLst>
      <p:ext uri="{BB962C8B-B14F-4D97-AF65-F5344CB8AC3E}">
        <p14:creationId xmlns:p14="http://schemas.microsoft.com/office/powerpoint/2010/main" val="826827752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7" name="Inhaltsplatzhalter 6"/>
          <p:cNvSpPr>
            <a:spLocks noGrp="1"/>
          </p:cNvSpPr>
          <p:nvPr>
            <p:ph sz="quarter" idx="22"/>
          </p:nvPr>
        </p:nvSpPr>
        <p:spPr>
          <a:xfrm>
            <a:off x="1680000" y="1058400"/>
            <a:ext cx="9991300" cy="49169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Titelplatzhalter 1">
            <a:extLst>
              <a:ext uri="{FF2B5EF4-FFF2-40B4-BE49-F238E27FC236}">
                <a16:creationId xmlns:a16="http://schemas.microsoft.com/office/drawing/2014/main" id="{F6AE0C38-853E-F350-3358-571F0BD02C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0000" y="291600"/>
            <a:ext cx="99900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defRPr/>
            </a:lvl1pPr>
          </a:lstStyle>
          <a:p>
            <a:r>
              <a:rPr lang="de-DE"/>
              <a:t>Folientitel</a:t>
            </a:r>
          </a:p>
        </p:txBody>
      </p:sp>
    </p:spTree>
    <p:extLst>
      <p:ext uri="{BB962C8B-B14F-4D97-AF65-F5344CB8AC3E}">
        <p14:creationId xmlns:p14="http://schemas.microsoft.com/office/powerpoint/2010/main" val="2245576034"/>
      </p:ext>
    </p:extLst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7" name="Inhaltsplatzhalter 16"/>
          <p:cNvSpPr>
            <a:spLocks noGrp="1"/>
          </p:cNvSpPr>
          <p:nvPr>
            <p:ph sz="quarter" idx="24"/>
          </p:nvPr>
        </p:nvSpPr>
        <p:spPr>
          <a:xfrm>
            <a:off x="1680634" y="1908000"/>
            <a:ext cx="9990666" cy="40673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9" name="Inhaltsplatzhalter 18"/>
          <p:cNvSpPr>
            <a:spLocks noGrp="1"/>
          </p:cNvSpPr>
          <p:nvPr>
            <p:ph sz="quarter" idx="25" hasCustomPrompt="1"/>
          </p:nvPr>
        </p:nvSpPr>
        <p:spPr>
          <a:xfrm>
            <a:off x="1670400" y="954000"/>
            <a:ext cx="10000900" cy="576000"/>
          </a:xfrm>
        </p:spPr>
        <p:txBody>
          <a:bodyPr/>
          <a:lstStyle>
            <a:lvl1pPr marL="0" indent="0">
              <a:buNone/>
              <a:defRPr sz="4200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6" name="Titelplatzhalter 1">
            <a:extLst>
              <a:ext uri="{FF2B5EF4-FFF2-40B4-BE49-F238E27FC236}">
                <a16:creationId xmlns:a16="http://schemas.microsoft.com/office/drawing/2014/main" id="{402A4879-EDDF-784E-462B-9B999790F2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0000" y="291600"/>
            <a:ext cx="99900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defRPr/>
            </a:lvl1pPr>
          </a:lstStyle>
          <a:p>
            <a:r>
              <a:rPr lang="de-DE"/>
              <a:t>Folientitel</a:t>
            </a:r>
          </a:p>
        </p:txBody>
      </p:sp>
    </p:spTree>
    <p:extLst>
      <p:ext uri="{BB962C8B-B14F-4D97-AF65-F5344CB8AC3E}">
        <p14:creationId xmlns:p14="http://schemas.microsoft.com/office/powerpoint/2010/main" val="460743419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7" name="Inhaltsplatzhalter 6"/>
          <p:cNvSpPr>
            <a:spLocks noGrp="1"/>
          </p:cNvSpPr>
          <p:nvPr>
            <p:ph sz="quarter" idx="23"/>
          </p:nvPr>
        </p:nvSpPr>
        <p:spPr>
          <a:xfrm>
            <a:off x="1680000" y="1108800"/>
            <a:ext cx="4860000" cy="4867200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de-DE"/>
              <a:t>Textmasterformat</a:t>
            </a:r>
          </a:p>
        </p:txBody>
      </p:sp>
      <p:sp>
        <p:nvSpPr>
          <p:cNvPr id="15" name="Inhaltsplatzhalter 14"/>
          <p:cNvSpPr>
            <a:spLocks noGrp="1"/>
          </p:cNvSpPr>
          <p:nvPr>
            <p:ph sz="quarter" idx="24"/>
          </p:nvPr>
        </p:nvSpPr>
        <p:spPr>
          <a:xfrm>
            <a:off x="6811200" y="1108800"/>
            <a:ext cx="4860000" cy="4867200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de-DE"/>
              <a:t>Textmasterformat</a:t>
            </a:r>
          </a:p>
        </p:txBody>
      </p:sp>
      <p:sp>
        <p:nvSpPr>
          <p:cNvPr id="6" name="Titelplatzhalter 1">
            <a:extLst>
              <a:ext uri="{FF2B5EF4-FFF2-40B4-BE49-F238E27FC236}">
                <a16:creationId xmlns:a16="http://schemas.microsoft.com/office/drawing/2014/main" id="{DFF30A6B-C8CB-6B72-6CE3-90769F42D5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0000" y="291600"/>
            <a:ext cx="99900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defRPr/>
            </a:lvl1pPr>
          </a:lstStyle>
          <a:p>
            <a:r>
              <a:rPr lang="de-DE"/>
              <a:t>Folientitel</a:t>
            </a:r>
          </a:p>
        </p:txBody>
      </p:sp>
    </p:spTree>
    <p:extLst>
      <p:ext uri="{BB962C8B-B14F-4D97-AF65-F5344CB8AC3E}">
        <p14:creationId xmlns:p14="http://schemas.microsoft.com/office/powerpoint/2010/main" val="1831737975"/>
      </p:ext>
    </p:extLst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DCD3044-E672-42B7-86D4-63BC664F4B9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E588767-2853-403C-9B0D-2DB17309F13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EC2A05-0C62-4A47-AFD3-807D1833C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6" name="Titelplatzhalter 1">
            <a:extLst>
              <a:ext uri="{FF2B5EF4-FFF2-40B4-BE49-F238E27FC236}">
                <a16:creationId xmlns:a16="http://schemas.microsoft.com/office/drawing/2014/main" id="{30EC0685-CA6A-BA9B-E03E-DAE910E93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0000" y="291600"/>
            <a:ext cx="99900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074613383"/>
      </p:ext>
    </p:extLst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1680000" y="4983850"/>
            <a:ext cx="4417200" cy="540000"/>
          </a:xfrm>
        </p:spPr>
        <p:txBody>
          <a:bodyPr/>
          <a:lstStyle>
            <a:lvl1pPr>
              <a:spcAft>
                <a:spcPts val="0"/>
              </a:spcAft>
              <a:defRPr sz="13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Vorname Nachname + Mail</a:t>
            </a:r>
          </a:p>
        </p:txBody>
      </p:sp>
    </p:spTree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 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1680001" y="4982400"/>
            <a:ext cx="4416000" cy="532800"/>
          </a:xfrm>
        </p:spPr>
        <p:txBody>
          <a:bodyPr/>
          <a:lstStyle>
            <a:lvl1pPr>
              <a:spcAft>
                <a:spcPts val="0"/>
              </a:spcAft>
              <a:defRPr sz="13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Vorname Nachname + Mail</a:t>
            </a:r>
          </a:p>
        </p:txBody>
      </p:sp>
    </p:spTree>
    <p:extLst>
      <p:ext uri="{BB962C8B-B14F-4D97-AF65-F5344CB8AC3E}">
        <p14:creationId xmlns:p14="http://schemas.microsoft.com/office/powerpoint/2010/main" val="1659404489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it 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d 15"/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440000" y="191403"/>
            <a:ext cx="10560655" cy="6473076"/>
          </a:xfrm>
          <a:prstGeom prst="rect">
            <a:avLst/>
          </a:prstGeom>
        </p:spPr>
      </p:pic>
      <p:cxnSp>
        <p:nvCxnSpPr>
          <p:cNvPr id="8" name="Gerade Verbindung 7"/>
          <p:cNvCxnSpPr>
            <a:cxnSpLocks/>
          </p:cNvCxnSpPr>
          <p:nvPr userDrawn="1"/>
        </p:nvCxnSpPr>
        <p:spPr>
          <a:xfrm>
            <a:off x="1680000" y="2232628"/>
            <a:ext cx="6649200" cy="0"/>
          </a:xfrm>
          <a:prstGeom prst="lin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680634" y="1763568"/>
            <a:ext cx="6650566" cy="413639"/>
          </a:xfrm>
        </p:spPr>
        <p:txBody>
          <a:bodyPr/>
          <a:lstStyle>
            <a:lvl1pPr>
              <a:defRPr sz="24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e-DE"/>
              <a:t>Zusatztitel der Präsentation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1656000" y="2339568"/>
            <a:ext cx="6675200" cy="20772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Haupttitel der Präsentation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680632" y="4797152"/>
            <a:ext cx="6650566" cy="230400"/>
          </a:xfrm>
        </p:spPr>
        <p:txBody>
          <a:bodyPr/>
          <a:lstStyle>
            <a:lvl1pPr>
              <a:spcAft>
                <a:spcPts val="0"/>
              </a:spcAft>
              <a:defRPr sz="16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de-DE"/>
              <a:t>Vorname, Name</a:t>
            </a:r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4" hasCustomPrompt="1"/>
          </p:nvPr>
        </p:nvSpPr>
        <p:spPr>
          <a:xfrm>
            <a:off x="1680634" y="5070808"/>
            <a:ext cx="6650564" cy="230400"/>
          </a:xfrm>
        </p:spPr>
        <p:txBody>
          <a:bodyPr/>
          <a:lstStyle>
            <a:lvl1pPr>
              <a:spcAft>
                <a:spcPts val="0"/>
              </a:spcAft>
              <a:defRPr sz="16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de-DE"/>
              <a:t>Ort, Datum</a:t>
            </a:r>
          </a:p>
        </p:txBody>
      </p:sp>
      <p:pic>
        <p:nvPicPr>
          <p:cNvPr id="13" name="Bild 18">
            <a:extLst>
              <a:ext uri="{FF2B5EF4-FFF2-40B4-BE49-F238E27FC236}">
                <a16:creationId xmlns:a16="http://schemas.microsoft.com/office/drawing/2014/main" id="{9A58DE30-7647-44B9-80FB-4284BB055E9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51471" y="360000"/>
            <a:ext cx="2500313" cy="433388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2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it 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Gerade Verbindung 7">
            <a:extLst>
              <a:ext uri="{FF2B5EF4-FFF2-40B4-BE49-F238E27FC236}">
                <a16:creationId xmlns:a16="http://schemas.microsoft.com/office/drawing/2014/main" id="{B060E4CF-132D-5AE9-986A-9097D0E06D18}"/>
              </a:ext>
            </a:extLst>
          </p:cNvPr>
          <p:cNvCxnSpPr>
            <a:cxnSpLocks/>
          </p:cNvCxnSpPr>
          <p:nvPr userDrawn="1"/>
        </p:nvCxnSpPr>
        <p:spPr>
          <a:xfrm>
            <a:off x="1440000" y="1981200"/>
            <a:ext cx="10243200" cy="1588"/>
          </a:xfrm>
          <a:prstGeom prst="lin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14">
            <a:extLst>
              <a:ext uri="{FF2B5EF4-FFF2-40B4-BE49-F238E27FC236}">
                <a16:creationId xmlns:a16="http://schemas.microsoft.com/office/drawing/2014/main" id="{CB233DAE-1561-61CC-5D2A-AA4CE0B3E1F2}"/>
              </a:ext>
            </a:extLst>
          </p:cNvPr>
          <p:cNvCxnSpPr/>
          <p:nvPr userDrawn="1"/>
        </p:nvCxnSpPr>
        <p:spPr>
          <a:xfrm>
            <a:off x="1440000" y="6477000"/>
            <a:ext cx="10512000" cy="1588"/>
          </a:xfrm>
          <a:prstGeom prst="lin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Bild 18">
            <a:extLst>
              <a:ext uri="{FF2B5EF4-FFF2-40B4-BE49-F238E27FC236}">
                <a16:creationId xmlns:a16="http://schemas.microsoft.com/office/drawing/2014/main" id="{B41E7337-E685-F9A9-9917-60A38DCE41C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652400" y="360000"/>
            <a:ext cx="2500313" cy="433388"/>
          </a:xfrm>
          <a:prstGeom prst="rect">
            <a:avLst/>
          </a:prstGeom>
        </p:spPr>
      </p:pic>
      <p:sp>
        <p:nvSpPr>
          <p:cNvPr id="6" name="Titel 3">
            <a:extLst>
              <a:ext uri="{FF2B5EF4-FFF2-40B4-BE49-F238E27FC236}">
                <a16:creationId xmlns:a16="http://schemas.microsoft.com/office/drawing/2014/main" id="{66DFE083-6694-F6C3-D7F4-990069C1DE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0634" y="1484784"/>
            <a:ext cx="10002566" cy="413639"/>
          </a:xfrm>
        </p:spPr>
        <p:txBody>
          <a:bodyPr/>
          <a:lstStyle>
            <a:lvl1pPr>
              <a:defRPr sz="24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e-DE"/>
              <a:t>Zusatztitel der Präsentation</a:t>
            </a:r>
          </a:p>
        </p:txBody>
      </p:sp>
      <p:sp>
        <p:nvSpPr>
          <p:cNvPr id="7" name="Textplatzhalter 16">
            <a:extLst>
              <a:ext uri="{FF2B5EF4-FFF2-40B4-BE49-F238E27FC236}">
                <a16:creationId xmlns:a16="http://schemas.microsoft.com/office/drawing/2014/main" id="{C7B9745F-5B5F-E7DE-1815-111BFFC05BA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56000" y="2124000"/>
            <a:ext cx="10028000" cy="30564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Haupttitel der Präsentation</a:t>
            </a:r>
          </a:p>
        </p:txBody>
      </p:sp>
      <p:sp>
        <p:nvSpPr>
          <p:cNvPr id="8" name="Textplatzhalter 21">
            <a:extLst>
              <a:ext uri="{FF2B5EF4-FFF2-40B4-BE49-F238E27FC236}">
                <a16:creationId xmlns:a16="http://schemas.microsoft.com/office/drawing/2014/main" id="{A788D0A1-404A-85A8-94AA-FE68515A9B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681431" y="5733256"/>
            <a:ext cx="10002566" cy="230400"/>
          </a:xfrm>
        </p:spPr>
        <p:txBody>
          <a:bodyPr/>
          <a:lstStyle>
            <a:lvl1pPr>
              <a:spcAft>
                <a:spcPts val="0"/>
              </a:spcAft>
              <a:defRPr sz="16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de-DE"/>
              <a:t>Vorname Nachname</a:t>
            </a:r>
          </a:p>
        </p:txBody>
      </p:sp>
      <p:sp>
        <p:nvSpPr>
          <p:cNvPr id="9" name="Textplatzhalter 23">
            <a:extLst>
              <a:ext uri="{FF2B5EF4-FFF2-40B4-BE49-F238E27FC236}">
                <a16:creationId xmlns:a16="http://schemas.microsoft.com/office/drawing/2014/main" id="{65698B5E-E0DD-AC5F-7757-2F3AC1B2BFC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81434" y="6006912"/>
            <a:ext cx="10002566" cy="230400"/>
          </a:xfrm>
        </p:spPr>
        <p:txBody>
          <a:bodyPr/>
          <a:lstStyle>
            <a:lvl1pPr>
              <a:spcAft>
                <a:spcPts val="0"/>
              </a:spcAft>
              <a:defRPr sz="16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de-DE"/>
              <a:t>Ort, Datum</a:t>
            </a:r>
          </a:p>
        </p:txBody>
      </p:sp>
    </p:spTree>
    <p:extLst>
      <p:ext uri="{BB962C8B-B14F-4D97-AF65-F5344CB8AC3E}">
        <p14:creationId xmlns:p14="http://schemas.microsoft.com/office/powerpoint/2010/main" val="3598112623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247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Tagesordnung/Inhalt/Übersicht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8" hasCustomPrompt="1"/>
          </p:nvPr>
        </p:nvSpPr>
        <p:spPr>
          <a:xfrm>
            <a:off x="1680000" y="1296000"/>
            <a:ext cx="9988800" cy="4692050"/>
          </a:xfrm>
        </p:spPr>
        <p:txBody>
          <a:bodyPr/>
          <a:lstStyle>
            <a:lvl1pPr marL="0" indent="0">
              <a:buClr>
                <a:schemeClr val="accent1"/>
              </a:buClr>
              <a:buNone/>
              <a:defRPr sz="2400"/>
            </a:lvl1pPr>
            <a:lvl2pPr defTabSz="990000">
              <a:tabLst/>
              <a:defRPr sz="2400"/>
            </a:lvl2pPr>
            <a:lvl3pPr marL="990000" defTabSz="1512000">
              <a:spcAft>
                <a:spcPts val="0"/>
              </a:spcAft>
              <a:tabLst/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de-DE"/>
              <a:t>Kapitel-Titel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		Vierte Ebene</a:t>
            </a:r>
          </a:p>
        </p:txBody>
      </p:sp>
    </p:spTree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-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platzhalter 15"/>
          <p:cNvSpPr>
            <a:spLocks noGrp="1"/>
          </p:cNvSpPr>
          <p:nvPr>
            <p:ph type="body" sz="quarter" idx="19" hasCustomPrompt="1"/>
          </p:nvPr>
        </p:nvSpPr>
        <p:spPr>
          <a:xfrm>
            <a:off x="1656904" y="1215554"/>
            <a:ext cx="10014396" cy="4772496"/>
          </a:xfrm>
        </p:spPr>
        <p:txBody>
          <a:bodyPr/>
          <a:lstStyle>
            <a:lvl1pPr marL="0" indent="0">
              <a:buFont typeface="+mj-lt"/>
              <a:buNone/>
              <a:defRPr sz="4200"/>
            </a:lvl1pPr>
          </a:lstStyle>
          <a:p>
            <a:pPr lvl="0"/>
            <a:r>
              <a:rPr lang="de-DE"/>
              <a:t>Kapitel-Titel</a:t>
            </a:r>
          </a:p>
        </p:txBody>
      </p:sp>
    </p:spTree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Tagesordnung/Inhalt/Übersicht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8" hasCustomPrompt="1"/>
          </p:nvPr>
        </p:nvSpPr>
        <p:spPr>
          <a:xfrm>
            <a:off x="1680000" y="1296000"/>
            <a:ext cx="9988800" cy="4679350"/>
          </a:xfrm>
        </p:spPr>
        <p:txBody>
          <a:bodyPr/>
          <a:lstStyle>
            <a:lvl1pPr marL="0" indent="0">
              <a:buClr>
                <a:schemeClr val="accent1"/>
              </a:buClr>
              <a:buNone/>
              <a:defRPr/>
            </a:lvl1pPr>
            <a:lvl2pPr defTabSz="990000">
              <a:tabLst/>
              <a:defRPr/>
            </a:lvl2pPr>
            <a:lvl3pPr marL="990000" defTabSz="1512000">
              <a:spcAft>
                <a:spcPts val="0"/>
              </a:spcAft>
              <a:tabLst/>
              <a:defRPr/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  <a:br>
              <a:rPr lang="de-DE"/>
            </a:br>
            <a:r>
              <a:rPr lang="de-DE"/>
              <a:t>	Vierte Ebene</a:t>
            </a:r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9086846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-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9" hasCustomPrompt="1"/>
          </p:nvPr>
        </p:nvSpPr>
        <p:spPr>
          <a:xfrm>
            <a:off x="1656000" y="1216800"/>
            <a:ext cx="10015300" cy="4758550"/>
          </a:xfrm>
        </p:spPr>
        <p:txBody>
          <a:bodyPr/>
          <a:lstStyle>
            <a:lvl1pPr marL="0" indent="0">
              <a:buFont typeface="+mj-lt"/>
              <a:buNone/>
              <a:defRPr sz="4200"/>
            </a:lvl1pPr>
          </a:lstStyle>
          <a:p>
            <a:pPr lvl="0"/>
            <a:r>
              <a:rPr lang="de-DE"/>
              <a:t>Kapitel-Titel</a:t>
            </a:r>
          </a:p>
        </p:txBody>
      </p:sp>
    </p:spTree>
    <p:extLst>
      <p:ext uri="{BB962C8B-B14F-4D97-AF65-F5344CB8AC3E}">
        <p14:creationId xmlns:p14="http://schemas.microsoft.com/office/powerpoint/2010/main" val="2682634486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Folientitel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1680000" y="1058400"/>
            <a:ext cx="9991300" cy="49169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6.sv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sv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4.sv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17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.svg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1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5.svg"/><Relationship Id="rId5" Type="http://schemas.openxmlformats.org/officeDocument/2006/relationships/theme" Target="../theme/theme7.xml"/><Relationship Id="rId4" Type="http://schemas.openxmlformats.org/officeDocument/2006/relationships/slideLayout" Target="../slideLayouts/slideLayout25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26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6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258532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324000" indent="-324000" algn="l">
              <a:lnSpc>
                <a:spcPct val="100000"/>
              </a:lnSpc>
              <a:spcAft>
                <a:spcPts val="0"/>
              </a:spcAft>
              <a:defRPr sz="1300">
                <a:solidFill>
                  <a:schemeClr val="tx1"/>
                </a:solidFill>
                <a:latin typeface="+mn-lt"/>
              </a:defRPr>
            </a:lvl1pPr>
          </a:lstStyle>
          <a:p>
            <a:pPr marL="0" indent="0"/>
            <a:r>
              <a:rPr lang="en-US"/>
              <a:t>17/04/2026 - Thibault Deletombe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324000" indent="-324000" algn="ctr">
              <a:lnSpc>
                <a:spcPct val="100000"/>
              </a:lnSpc>
              <a:spcAft>
                <a:spcPts val="0"/>
              </a:spcAft>
              <a:defRPr sz="1300" b="0">
                <a:solidFill>
                  <a:schemeClr val="accent1"/>
                </a:solidFill>
                <a:latin typeface="+mn-lt"/>
              </a:defRPr>
            </a:lvl1pPr>
          </a:lstStyle>
          <a:p>
            <a:pPr marL="0" indent="0" algn="l"/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89" r:id="rId2"/>
    <p:sldLayoutId id="2147483650" r:id="rId3"/>
    <p:sldLayoutId id="2147483668" r:id="rId4"/>
  </p:sldLayoutIdLst>
  <p:transition spd="med">
    <p:fade/>
  </p:transition>
  <p:hf hdr="0"/>
  <p:txStyles>
    <p:titleStyle>
      <a:lvl1pPr marL="0" indent="0" algn="l" defTabSz="457200" rtl="0" eaLnBrk="1" fontAlgn="base" hangingPunct="1">
        <a:lnSpc>
          <a:spcPct val="120000"/>
        </a:lnSpc>
        <a:spcBef>
          <a:spcPct val="0"/>
        </a:spcBef>
        <a:spcAft>
          <a:spcPts val="1000"/>
        </a:spcAft>
        <a:defRPr sz="1500" b="0" kern="1200">
          <a:solidFill>
            <a:schemeClr val="bg1"/>
          </a:solidFill>
          <a:latin typeface="+mj-lt"/>
          <a:ea typeface="ＭＳ Ｐゴシック" pitchFamily="-65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9pPr>
    </p:titleStyle>
    <p:bodyStyle>
      <a:lvl1pPr marL="0" indent="0" algn="l" defTabSz="457200" rtl="0" eaLnBrk="1" fontAlgn="base" hangingPunct="1">
        <a:lnSpc>
          <a:spcPct val="120000"/>
        </a:lnSpc>
        <a:spcBef>
          <a:spcPct val="0"/>
        </a:spcBef>
        <a:spcAft>
          <a:spcPts val="1000"/>
        </a:spcAft>
        <a:buClr>
          <a:schemeClr val="bg1"/>
        </a:buClr>
        <a:buSzPct val="100000"/>
        <a:buFontTx/>
        <a:buNone/>
        <a:defRPr sz="3600" kern="1200">
          <a:solidFill>
            <a:schemeClr val="bg1"/>
          </a:solidFill>
          <a:latin typeface="+mn-lt"/>
          <a:ea typeface="ＭＳ Ｐゴシック" pitchFamily="-65" charset="-128"/>
          <a:cs typeface="Arial"/>
        </a:defRPr>
      </a:lvl1pPr>
      <a:lvl2pPr marL="0" indent="0" algn="l" defTabSz="457200" rtl="0" eaLnBrk="1" fontAlgn="base" hangingPunct="1">
        <a:lnSpc>
          <a:spcPct val="120000"/>
        </a:lnSpc>
        <a:spcBef>
          <a:spcPct val="0"/>
        </a:spcBef>
        <a:spcAft>
          <a:spcPts val="1000"/>
        </a:spcAft>
        <a:buClr>
          <a:schemeClr val="bg1"/>
        </a:buClr>
        <a:buSzPct val="100000"/>
        <a:buFontTx/>
        <a:buNone/>
        <a:defRPr sz="1500" kern="1200">
          <a:solidFill>
            <a:schemeClr val="bg1"/>
          </a:solidFill>
          <a:latin typeface="+mn-lt"/>
          <a:ea typeface="ＭＳ Ｐゴシック" pitchFamily="-65" charset="-128"/>
          <a:cs typeface="Arial"/>
        </a:defRPr>
      </a:lvl2pPr>
      <a:lvl3pPr marL="0" indent="0" algn="l" defTabSz="457200" rtl="0" eaLnBrk="1" fontAlgn="base" hangingPunct="1">
        <a:lnSpc>
          <a:spcPct val="120000"/>
        </a:lnSpc>
        <a:spcBef>
          <a:spcPct val="0"/>
        </a:spcBef>
        <a:spcAft>
          <a:spcPts val="1000"/>
        </a:spcAft>
        <a:buClr>
          <a:schemeClr val="tx1"/>
        </a:buClr>
        <a:buSzPct val="100000"/>
        <a:buFont typeface="Arial" pitchFamily="-65" charset="0"/>
        <a:buNone/>
        <a:defRPr sz="1200" kern="1200">
          <a:solidFill>
            <a:schemeClr val="bg1"/>
          </a:solidFill>
          <a:latin typeface="+mn-lt"/>
          <a:ea typeface="ＭＳ Ｐゴシック" pitchFamily="-65" charset="-128"/>
          <a:cs typeface="Arial"/>
        </a:defRPr>
      </a:lvl3pPr>
      <a:lvl4pPr marL="1079500" indent="0" algn="l" defTabSz="457200" rtl="0" eaLnBrk="1" fontAlgn="base" hangingPunct="1">
        <a:lnSpc>
          <a:spcPct val="120000"/>
        </a:lnSpc>
        <a:spcBef>
          <a:spcPct val="0"/>
        </a:spcBef>
        <a:spcAft>
          <a:spcPts val="1000"/>
        </a:spcAft>
        <a:buClr>
          <a:schemeClr val="tx1"/>
        </a:buClr>
        <a:buSzPct val="100000"/>
        <a:buFont typeface="Arial" pitchFamily="-65" charset="0"/>
        <a:buChar char="●"/>
        <a:defRPr sz="1200" kern="1200">
          <a:solidFill>
            <a:schemeClr val="tx1"/>
          </a:solidFill>
          <a:latin typeface="+mn-lt"/>
          <a:ea typeface="ＭＳ Ｐゴシック" pitchFamily="-65" charset="-128"/>
          <a:cs typeface="Arial"/>
        </a:defRPr>
      </a:lvl4pPr>
      <a:lvl5pPr marL="1258888" indent="0" algn="l" defTabSz="457200" rtl="0" eaLnBrk="1" fontAlgn="base" hangingPunct="1">
        <a:lnSpc>
          <a:spcPct val="120000"/>
        </a:lnSpc>
        <a:spcBef>
          <a:spcPct val="0"/>
        </a:spcBef>
        <a:spcAft>
          <a:spcPts val="1000"/>
        </a:spcAft>
        <a:buClr>
          <a:schemeClr val="tx1"/>
        </a:buClr>
        <a:buSzPct val="100000"/>
        <a:buFont typeface="Arial" pitchFamily="-65" charset="0"/>
        <a:buChar char="●"/>
        <a:defRPr sz="1000" kern="1200">
          <a:solidFill>
            <a:schemeClr val="tx1"/>
          </a:solidFill>
          <a:latin typeface="+mn-lt"/>
          <a:ea typeface="ＭＳ Ｐゴシック" pitchFamily="-65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20" userDrawn="1">
          <p15:clr>
            <a:srgbClr val="F26B43"/>
          </p15:clr>
        </p15:guide>
        <p15:guide id="2" pos="7680" userDrawn="1">
          <p15:clr>
            <a:srgbClr val="F26B43"/>
          </p15:clr>
        </p15:guide>
        <p15:guide id="3" pos="1058" userDrawn="1">
          <p15:clr>
            <a:srgbClr val="F26B43"/>
          </p15:clr>
        </p15:guide>
      </p15:sldGuideLst>
    </p:ext>
  </p:extLst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BB735E0F-4332-1B50-80CA-904623CCBC88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450"/>
          <a:stretch/>
        </p:blipFill>
        <p:spPr>
          <a:xfrm>
            <a:off x="-28801" y="0"/>
            <a:ext cx="12240001" cy="6884344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83625028-B549-B6F4-FF4C-63A60C34A16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55036" y="3136743"/>
            <a:ext cx="1800200" cy="312035"/>
          </a:xfrm>
          <a:prstGeom prst="rect">
            <a:avLst/>
          </a:prstGeom>
        </p:spPr>
      </p:pic>
      <p:sp>
        <p:nvSpPr>
          <p:cNvPr id="10" name="Textplatzhalter 10"/>
          <p:cNvSpPr txBox="1">
            <a:spLocks/>
          </p:cNvSpPr>
          <p:nvPr/>
        </p:nvSpPr>
        <p:spPr>
          <a:xfrm>
            <a:off x="1680000" y="2362200"/>
            <a:ext cx="4416000" cy="38160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lvl1pPr>
              <a:buNone/>
              <a:defRPr sz="1500" b="0" i="0" baseline="0">
                <a:solidFill>
                  <a:schemeClr val="bg1"/>
                </a:solidFill>
                <a:latin typeface="Calibri"/>
                <a:cs typeface="Calibri"/>
              </a:defRPr>
            </a:lvl1pPr>
            <a:lvl3pPr>
              <a:buNone/>
              <a:defRPr/>
            </a:lvl3pPr>
          </a:lstStyle>
          <a:p>
            <a:pPr marL="323850" marR="0" lvl="0" indent="-323850" algn="l" defTabSz="4572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000"/>
              </a:spcAft>
              <a:buClr>
                <a:schemeClr val="tx2"/>
              </a:buClr>
              <a:buSzPct val="85000"/>
              <a:buFont typeface="Arial" pitchFamily="-65" charset="0"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Calibri"/>
              </a:rPr>
              <a:t>Thanks</a:t>
            </a:r>
            <a:r>
              <a:rPr kumimoji="0" lang="de-DE" sz="24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Calibri"/>
              </a:rPr>
              <a:t> </a:t>
            </a:r>
            <a:r>
              <a:rPr kumimoji="0" lang="de-DE" sz="2400" b="0" i="0" u="none" strike="noStrike" kern="1200" cap="none" spc="0" normalizeH="0" baseline="0" noProof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Calibri"/>
              </a:rPr>
              <a:t>for</a:t>
            </a:r>
            <a:r>
              <a:rPr kumimoji="0" lang="de-DE" sz="24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Calibri"/>
              </a:rPr>
              <a:t> </a:t>
            </a:r>
            <a:r>
              <a:rPr kumimoji="0" lang="de-DE" sz="2400" b="0" i="0" u="none" strike="noStrike" kern="1200" cap="none" spc="0" normalizeH="0" baseline="0" noProof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Calibri"/>
              </a:rPr>
              <a:t>your</a:t>
            </a:r>
            <a:r>
              <a:rPr kumimoji="0" lang="de-DE" sz="24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Calibri"/>
              </a:rPr>
              <a:t> </a:t>
            </a:r>
            <a:r>
              <a:rPr kumimoji="0" lang="de-DE" sz="2400" b="0" i="0" u="none" strike="noStrike" kern="1200" cap="none" spc="0" normalizeH="0" baseline="0" noProof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Calibri"/>
              </a:rPr>
              <a:t>attention</a:t>
            </a:r>
            <a:r>
              <a:rPr kumimoji="0" lang="de-DE" sz="24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Calibri"/>
              </a:rPr>
              <a:t>.</a:t>
            </a:r>
          </a:p>
        </p:txBody>
      </p:sp>
      <p:sp>
        <p:nvSpPr>
          <p:cNvPr id="14" name="Textplatzhalter 10"/>
          <p:cNvSpPr txBox="1">
            <a:spLocks/>
          </p:cNvSpPr>
          <p:nvPr/>
        </p:nvSpPr>
        <p:spPr>
          <a:xfrm>
            <a:off x="1680000" y="3657600"/>
            <a:ext cx="4416000" cy="14016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>
              <a:buNone/>
              <a:defRPr sz="1600" b="0" i="0" baseline="0">
                <a:solidFill>
                  <a:schemeClr val="bg1"/>
                </a:solidFill>
                <a:latin typeface="Trebuchet MS"/>
                <a:cs typeface="Trebuchet MS"/>
              </a:defRPr>
            </a:lvl1pPr>
            <a:lvl3pPr>
              <a:buNone/>
              <a:defRPr/>
            </a:lvl3pPr>
          </a:lstStyle>
          <a:p>
            <a:pPr rtl="0">
              <a:lnSpc>
                <a:spcPct val="110000"/>
              </a:lnSpc>
            </a:pPr>
            <a:r>
              <a:rPr lang="de-DE" sz="1300" b="1" i="0" kern="1200" baseline="0">
                <a:solidFill>
                  <a:schemeClr val="accent1"/>
                </a:solidFill>
                <a:latin typeface="+mn-lt"/>
                <a:ea typeface="ＭＳ Ｐゴシック" pitchFamily="-65" charset="-128"/>
                <a:cs typeface="Calibri"/>
              </a:rPr>
              <a:t>DIW Berlin — </a:t>
            </a:r>
            <a:r>
              <a:rPr lang="en-US" sz="1300" b="1" i="0" kern="1200" baseline="0">
                <a:solidFill>
                  <a:schemeClr val="accent1"/>
                </a:solidFill>
                <a:latin typeface="+mn-lt"/>
                <a:ea typeface="ＭＳ Ｐゴシック" pitchFamily="-65" charset="-128"/>
                <a:cs typeface="Calibri"/>
              </a:rPr>
              <a:t>German Institute </a:t>
            </a:r>
          </a:p>
          <a:p>
            <a:pPr rtl="0">
              <a:lnSpc>
                <a:spcPct val="110000"/>
              </a:lnSpc>
            </a:pPr>
            <a:r>
              <a:rPr lang="en-US" sz="1300" b="1" i="0" kern="1200" baseline="0">
                <a:solidFill>
                  <a:schemeClr val="accent1"/>
                </a:solidFill>
                <a:latin typeface="+mn-lt"/>
                <a:ea typeface="ＭＳ Ｐゴシック" pitchFamily="-65" charset="-128"/>
                <a:cs typeface="Calibri"/>
              </a:rPr>
              <a:t>for Economic Research</a:t>
            </a:r>
          </a:p>
          <a:p>
            <a:pPr rtl="0">
              <a:lnSpc>
                <a:spcPct val="110000"/>
              </a:lnSpc>
            </a:pPr>
            <a:r>
              <a:rPr lang="de-DE" sz="1300" b="0" i="0" kern="1200" baseline="0">
                <a:solidFill>
                  <a:schemeClr val="accent1"/>
                </a:solidFill>
                <a:latin typeface="+mn-lt"/>
                <a:ea typeface="ＭＳ Ｐゴシック" pitchFamily="-65" charset="-128"/>
                <a:cs typeface="Calibri"/>
              </a:rPr>
              <a:t>Mohrenstraße 58, 10117 Berlin</a:t>
            </a:r>
          </a:p>
          <a:p>
            <a:pPr marL="0" marR="0" lvl="0" indent="0" algn="l" defTabSz="4572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i="0" kern="1200" baseline="0">
                <a:solidFill>
                  <a:schemeClr val="accent1"/>
                </a:solidFill>
                <a:latin typeface="+mn-lt"/>
                <a:ea typeface="ＭＳ Ｐゴシック" pitchFamily="-65" charset="-128"/>
                <a:cs typeface="Calibri"/>
              </a:rPr>
              <a:t>www.diw.de 	Twitter: @</a:t>
            </a:r>
            <a:r>
              <a:rPr lang="de-DE" sz="1300" b="0" i="0" kern="1200" baseline="0" err="1">
                <a:solidFill>
                  <a:schemeClr val="accent1"/>
                </a:solidFill>
                <a:latin typeface="+mn-lt"/>
                <a:ea typeface="ＭＳ Ｐゴシック" pitchFamily="-65" charset="-128"/>
                <a:cs typeface="Calibri"/>
              </a:rPr>
              <a:t>DIW_Berlin_en</a:t>
            </a:r>
            <a:endParaRPr lang="de-DE" sz="1300" b="0" i="0" kern="1200" baseline="0">
              <a:solidFill>
                <a:schemeClr val="accent1"/>
              </a:solidFill>
              <a:latin typeface="+mn-lt"/>
              <a:ea typeface="ＭＳ Ｐゴシック" pitchFamily="-65" charset="-128"/>
              <a:cs typeface="Calibri"/>
            </a:endParaRPr>
          </a:p>
          <a:p>
            <a:pPr rtl="0">
              <a:lnSpc>
                <a:spcPct val="110000"/>
              </a:lnSpc>
            </a:pPr>
            <a:endParaRPr kumimoji="0" lang="de-DE" sz="13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ＭＳ Ｐゴシック" pitchFamily="-65" charset="-128"/>
              <a:cs typeface="Calibri"/>
            </a:endParaRPr>
          </a:p>
          <a:p>
            <a:pPr rtl="0">
              <a:lnSpc>
                <a:spcPct val="110000"/>
              </a:lnSpc>
            </a:pPr>
            <a:r>
              <a:rPr kumimoji="0" lang="de-DE" sz="1300" b="1" i="0" u="none" strike="noStrike" kern="1200" cap="none" spc="0" normalizeH="0" baseline="0" noProof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Calibri"/>
              </a:rPr>
              <a:t>Editing</a:t>
            </a:r>
            <a:r>
              <a:rPr kumimoji="0" lang="de-DE" sz="1300" b="1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Calibri"/>
              </a:rPr>
              <a:t> </a:t>
            </a:r>
            <a:r>
              <a:rPr kumimoji="0" lang="de-DE" sz="1300" b="1" i="0" u="none" strike="noStrike" kern="1200" cap="none" spc="0" normalizeH="0" baseline="0" noProof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Calibri"/>
              </a:rPr>
              <a:t>team</a:t>
            </a:r>
            <a:endParaRPr kumimoji="0" lang="de-DE" sz="13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ＭＳ Ｐゴシック" pitchFamily="-65" charset="-128"/>
              <a:cs typeface="Calibri"/>
            </a:endParaRPr>
          </a:p>
        </p:txBody>
      </p:sp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>
          <a:xfrm>
            <a:off x="609600" y="188641"/>
            <a:ext cx="10972800" cy="162095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924430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ransition spd="med">
    <p:fade/>
  </p:transition>
  <p:hf hd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9pPr>
    </p:titleStyle>
    <p:bodyStyle>
      <a:lvl1pPr marL="0" indent="0" algn="l" defTabSz="457200" rtl="0" eaLnBrk="0" fontAlgn="base" hangingPunct="0">
        <a:lnSpc>
          <a:spcPct val="120000"/>
        </a:lnSpc>
        <a:spcBef>
          <a:spcPct val="0"/>
        </a:spcBef>
        <a:spcAft>
          <a:spcPts val="1000"/>
        </a:spcAft>
        <a:buClr>
          <a:schemeClr val="tx2"/>
        </a:buClr>
        <a:buSzPct val="85000"/>
        <a:buFontTx/>
        <a:buNone/>
        <a:defRPr sz="1200" kern="1200">
          <a:solidFill>
            <a:schemeClr val="bg1"/>
          </a:solidFill>
          <a:latin typeface="+mj-lt"/>
          <a:ea typeface="ＭＳ Ｐゴシック" pitchFamily="-65" charset="-128"/>
          <a:cs typeface="Arial"/>
        </a:defRPr>
      </a:lvl1pPr>
      <a:lvl2pPr marL="315912" indent="0" algn="l" defTabSz="457200" rtl="0" eaLnBrk="0" fontAlgn="base" hangingPunct="0">
        <a:lnSpc>
          <a:spcPct val="120000"/>
        </a:lnSpc>
        <a:spcBef>
          <a:spcPct val="0"/>
        </a:spcBef>
        <a:spcAft>
          <a:spcPts val="1000"/>
        </a:spcAft>
        <a:buClr>
          <a:schemeClr val="tx2"/>
        </a:buClr>
        <a:buSzPct val="120000"/>
        <a:buFontTx/>
        <a:buNone/>
        <a:defRPr sz="1200" kern="1200">
          <a:solidFill>
            <a:schemeClr val="bg1"/>
          </a:solidFill>
          <a:latin typeface="+mj-lt"/>
          <a:ea typeface="ＭＳ Ｐゴシック" pitchFamily="-65" charset="-128"/>
          <a:cs typeface="Arial"/>
        </a:defRPr>
      </a:lvl2pPr>
      <a:lvl3pPr marL="612775" indent="0" algn="l" defTabSz="457200" rtl="0" eaLnBrk="0" fontAlgn="base" hangingPunct="0">
        <a:lnSpc>
          <a:spcPct val="120000"/>
        </a:lnSpc>
        <a:spcBef>
          <a:spcPct val="0"/>
        </a:spcBef>
        <a:spcAft>
          <a:spcPts val="1000"/>
        </a:spcAft>
        <a:buClr>
          <a:schemeClr val="tx2"/>
        </a:buClr>
        <a:buSzPct val="120000"/>
        <a:buFontTx/>
        <a:buNone/>
        <a:defRPr sz="1200" kern="1200">
          <a:solidFill>
            <a:schemeClr val="bg1"/>
          </a:solidFill>
          <a:latin typeface="+mj-lt"/>
          <a:ea typeface="ＭＳ Ｐゴシック" pitchFamily="-65" charset="-128"/>
          <a:cs typeface="Arial"/>
        </a:defRPr>
      </a:lvl3pPr>
      <a:lvl4pPr marL="850900" indent="0" algn="l" defTabSz="457200" rtl="0" eaLnBrk="0" fontAlgn="base" hangingPunct="0">
        <a:lnSpc>
          <a:spcPct val="120000"/>
        </a:lnSpc>
        <a:spcBef>
          <a:spcPct val="0"/>
        </a:spcBef>
        <a:spcAft>
          <a:spcPts val="1000"/>
        </a:spcAft>
        <a:buClr>
          <a:schemeClr val="tx2"/>
        </a:buClr>
        <a:buSzPct val="120000"/>
        <a:buFontTx/>
        <a:buNone/>
        <a:defRPr sz="1200" kern="1200">
          <a:solidFill>
            <a:schemeClr val="bg1"/>
          </a:solidFill>
          <a:latin typeface="+mj-lt"/>
          <a:ea typeface="ＭＳ Ｐゴシック" pitchFamily="-65" charset="-128"/>
          <a:cs typeface="Arial"/>
        </a:defRPr>
      </a:lvl4pPr>
      <a:lvl5pPr marL="1079500" indent="0" algn="l" defTabSz="457200" rtl="0" eaLnBrk="0" fontAlgn="base" hangingPunct="0">
        <a:lnSpc>
          <a:spcPct val="120000"/>
        </a:lnSpc>
        <a:spcBef>
          <a:spcPct val="0"/>
        </a:spcBef>
        <a:spcAft>
          <a:spcPts val="1000"/>
        </a:spcAft>
        <a:buClr>
          <a:schemeClr val="tx2"/>
        </a:buClr>
        <a:buSzPct val="120000"/>
        <a:buFontTx/>
        <a:buNone/>
        <a:defRPr sz="1200" kern="1200">
          <a:solidFill>
            <a:schemeClr val="bg1"/>
          </a:solidFill>
          <a:latin typeface="+mj-lt"/>
          <a:ea typeface="ＭＳ Ｐゴシック" pitchFamily="-65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1056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90531" y="6444000"/>
            <a:ext cx="1071563" cy="185738"/>
          </a:xfrm>
          <a:prstGeom prst="rect">
            <a:avLst/>
          </a:prstGeom>
        </p:spPr>
      </p:pic>
      <p:sp>
        <p:nvSpPr>
          <p:cNvPr id="7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680001" y="6372000"/>
            <a:ext cx="8132233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3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8" name="Datumsplatzhalter 5"/>
          <p:cNvSpPr>
            <a:spLocks noGrp="1"/>
          </p:cNvSpPr>
          <p:nvPr>
            <p:ph type="dt" sz="half" idx="2"/>
          </p:nvPr>
        </p:nvSpPr>
        <p:spPr>
          <a:xfrm>
            <a:off x="1680001" y="6552000"/>
            <a:ext cx="8132400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3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203200" y="6372000"/>
            <a:ext cx="9144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300">
                <a:solidFill>
                  <a:schemeClr val="accent1"/>
                </a:solidFill>
                <a:latin typeface="+mn-lt"/>
              </a:defRPr>
            </a:lvl1pPr>
          </a:lstStyle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cxnSp>
        <p:nvCxnSpPr>
          <p:cNvPr id="13" name="Gerade Verbindung 12"/>
          <p:cNvCxnSpPr/>
          <p:nvPr/>
        </p:nvCxnSpPr>
        <p:spPr>
          <a:xfrm>
            <a:off x="1440000" y="6300000"/>
            <a:ext cx="10512000" cy="1588"/>
          </a:xfrm>
          <a:prstGeom prst="lin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680000" y="230400"/>
            <a:ext cx="9988800" cy="687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680000" y="1296000"/>
            <a:ext cx="9988800" cy="46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	Dritte Ebene</a:t>
            </a:r>
            <a:br>
              <a:rPr lang="de-DE"/>
            </a:br>
            <a:r>
              <a:rPr lang="de-DE"/>
              <a:t>		Vierte Ebene</a:t>
            </a:r>
          </a:p>
        </p:txBody>
      </p:sp>
      <p:cxnSp>
        <p:nvCxnSpPr>
          <p:cNvPr id="4" name="Gerade Verbindung 7">
            <a:extLst>
              <a:ext uri="{FF2B5EF4-FFF2-40B4-BE49-F238E27FC236}">
                <a16:creationId xmlns:a16="http://schemas.microsoft.com/office/drawing/2014/main" id="{EC67384D-55F9-92C9-0E12-ACF1A1A92B09}"/>
              </a:ext>
            </a:extLst>
          </p:cNvPr>
          <p:cNvCxnSpPr/>
          <p:nvPr userDrawn="1"/>
        </p:nvCxnSpPr>
        <p:spPr>
          <a:xfrm>
            <a:off x="1440000" y="1103644"/>
            <a:ext cx="10512000" cy="2114"/>
          </a:xfrm>
          <a:prstGeom prst="lin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</p:sldLayoutIdLst>
  <p:transition spd="med">
    <p:fade/>
  </p:transition>
  <p:hf hdr="0"/>
  <p:txStyles>
    <p:titleStyle>
      <a:lvl1pPr algn="l" defTabSz="457200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 b="0" kern="1200">
          <a:solidFill>
            <a:schemeClr val="accent1"/>
          </a:solidFill>
          <a:latin typeface="+mj-lt"/>
          <a:ea typeface="ＭＳ Ｐゴシック" pitchFamily="-65" charset="-128"/>
          <a:cs typeface="Aria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9pPr>
    </p:titleStyle>
    <p:bodyStyle>
      <a:lvl1pPr marL="0" indent="0" algn="l" defTabSz="457200" rtl="0" eaLnBrk="0" fontAlgn="base" hangingPunct="0">
        <a:lnSpc>
          <a:spcPct val="120000"/>
        </a:lnSpc>
        <a:spcBef>
          <a:spcPts val="2000"/>
        </a:spcBef>
        <a:spcAft>
          <a:spcPts val="0"/>
        </a:spcAft>
        <a:buClr>
          <a:schemeClr val="accent1"/>
        </a:buClr>
        <a:buSzPct val="180000"/>
        <a:buFont typeface="+mj-lt"/>
        <a:buNone/>
        <a:defRPr sz="2400" kern="1200">
          <a:solidFill>
            <a:schemeClr val="accent1"/>
          </a:solidFill>
          <a:latin typeface="+mn-lt"/>
          <a:ea typeface="ＭＳ Ｐゴシック" pitchFamily="-65" charset="-128"/>
          <a:cs typeface="Arial"/>
        </a:defRPr>
      </a:lvl1pPr>
      <a:lvl2pPr marL="576000" indent="0" algn="l" defTabSz="457200" rtl="0" eaLnBrk="0" fontAlgn="base" hangingPunct="0">
        <a:lnSpc>
          <a:spcPct val="120000"/>
        </a:lnSpc>
        <a:spcBef>
          <a:spcPct val="0"/>
        </a:spcBef>
        <a:spcAft>
          <a:spcPts val="0"/>
        </a:spcAft>
        <a:buClr>
          <a:schemeClr val="tx2"/>
        </a:buClr>
        <a:buSzPct val="120000"/>
        <a:buFontTx/>
        <a:buNone/>
        <a:defRPr sz="2400" kern="1200">
          <a:solidFill>
            <a:schemeClr val="accent1"/>
          </a:solidFill>
          <a:latin typeface="+mn-lt"/>
          <a:ea typeface="ＭＳ Ｐゴシック" pitchFamily="-65" charset="-128"/>
          <a:cs typeface="Arial"/>
        </a:defRPr>
      </a:lvl2pPr>
      <a:lvl3pPr marL="720000" indent="0" algn="l" defTabSz="457200" rtl="0" eaLnBrk="0" fontAlgn="base" hangingPunct="0">
        <a:lnSpc>
          <a:spcPct val="120000"/>
        </a:lnSpc>
        <a:spcBef>
          <a:spcPct val="0"/>
        </a:spcBef>
        <a:spcAft>
          <a:spcPts val="1000"/>
        </a:spcAft>
        <a:buClr>
          <a:schemeClr val="bg1"/>
        </a:buClr>
        <a:buSzPct val="120000"/>
        <a:buFontTx/>
        <a:buNone/>
        <a:defRPr sz="2400" kern="1200">
          <a:solidFill>
            <a:schemeClr val="accent1"/>
          </a:solidFill>
          <a:latin typeface="+mn-lt"/>
          <a:ea typeface="ＭＳ Ｐゴシック" pitchFamily="-65" charset="-128"/>
          <a:cs typeface="Arial"/>
        </a:defRPr>
      </a:lvl3pPr>
      <a:lvl4pPr marL="576000" indent="0" algn="l" defTabSz="457200" rtl="0" eaLnBrk="0" fontAlgn="base" hangingPunct="0">
        <a:lnSpc>
          <a:spcPct val="120000"/>
        </a:lnSpc>
        <a:spcBef>
          <a:spcPct val="0"/>
        </a:spcBef>
        <a:spcAft>
          <a:spcPts val="1000"/>
        </a:spcAft>
        <a:buClr>
          <a:schemeClr val="tx2"/>
        </a:buClr>
        <a:buSzPct val="120000"/>
        <a:buFont typeface="Arial" pitchFamily="-65" charset="0"/>
        <a:buNone/>
        <a:defRPr sz="2000" kern="1200">
          <a:solidFill>
            <a:schemeClr val="accent1"/>
          </a:solidFill>
          <a:latin typeface="+mn-lt"/>
          <a:ea typeface="ＭＳ Ｐゴシック" pitchFamily="-65" charset="-128"/>
          <a:cs typeface="Arial"/>
        </a:defRPr>
      </a:lvl4pPr>
      <a:lvl5pPr marL="1079500" indent="0" algn="l" defTabSz="457200" rtl="0" eaLnBrk="0" fontAlgn="base" hangingPunct="0">
        <a:lnSpc>
          <a:spcPct val="120000"/>
        </a:lnSpc>
        <a:spcBef>
          <a:spcPct val="0"/>
        </a:spcBef>
        <a:spcAft>
          <a:spcPts val="1000"/>
        </a:spcAft>
        <a:buClr>
          <a:schemeClr val="tx2"/>
        </a:buClr>
        <a:buSzPct val="120000"/>
        <a:buFont typeface="Arial" pitchFamily="-65" charset="0"/>
        <a:buNone/>
        <a:defRPr sz="1000" kern="1200">
          <a:solidFill>
            <a:schemeClr val="bg1"/>
          </a:solidFill>
          <a:latin typeface="+mn-lt"/>
          <a:ea typeface="ＭＳ Ｐゴシック" pitchFamily="-65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876" userDrawn="1">
          <p15:clr>
            <a:srgbClr val="F26B43"/>
          </p15:clr>
        </p15:guide>
        <p15:guide id="2" pos="1056" userDrawn="1">
          <p15:clr>
            <a:srgbClr val="F26B43"/>
          </p15:clr>
        </p15:guide>
        <p15:guide id="3" pos="7352" userDrawn="1">
          <p15:clr>
            <a:srgbClr val="F26B43"/>
          </p15:clr>
        </p15:guide>
        <p15:guide id="4" orient="horz" pos="3772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680001" y="6372000"/>
            <a:ext cx="8132233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3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8" name="Datumsplatzhalter 5"/>
          <p:cNvSpPr>
            <a:spLocks noGrp="1"/>
          </p:cNvSpPr>
          <p:nvPr>
            <p:ph type="dt" sz="half" idx="2"/>
          </p:nvPr>
        </p:nvSpPr>
        <p:spPr>
          <a:xfrm>
            <a:off x="1680001" y="6552000"/>
            <a:ext cx="8132400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3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203200" y="6372000"/>
            <a:ext cx="9144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300">
                <a:solidFill>
                  <a:schemeClr val="accent1"/>
                </a:solidFill>
                <a:latin typeface="+mn-lt"/>
              </a:defRPr>
            </a:lvl1pPr>
          </a:lstStyle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cxnSp>
        <p:nvCxnSpPr>
          <p:cNvPr id="13" name="Gerade Verbindung 12"/>
          <p:cNvCxnSpPr/>
          <p:nvPr/>
        </p:nvCxnSpPr>
        <p:spPr>
          <a:xfrm>
            <a:off x="1440000" y="6300000"/>
            <a:ext cx="10512000" cy="1588"/>
          </a:xfrm>
          <a:prstGeom prst="lin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680000" y="230400"/>
            <a:ext cx="9988800" cy="687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680000" y="1296000"/>
            <a:ext cx="9988800" cy="46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	Dritte Ebene</a:t>
            </a:r>
            <a:br>
              <a:rPr lang="de-DE"/>
            </a:br>
            <a:r>
              <a:rPr lang="de-DE"/>
              <a:t>		Vierte Ebene</a:t>
            </a:r>
          </a:p>
        </p:txBody>
      </p:sp>
      <p:pic>
        <p:nvPicPr>
          <p:cNvPr id="12" name="Bild 5">
            <a:extLst>
              <a:ext uri="{FF2B5EF4-FFF2-40B4-BE49-F238E27FC236}">
                <a16:creationId xmlns:a16="http://schemas.microsoft.com/office/drawing/2014/main" id="{97A07515-66D3-4EA8-8732-A5071A69F40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90531" y="6444000"/>
            <a:ext cx="1071563" cy="185738"/>
          </a:xfrm>
          <a:prstGeom prst="rect">
            <a:avLst/>
          </a:prstGeom>
        </p:spPr>
      </p:pic>
      <p:cxnSp>
        <p:nvCxnSpPr>
          <p:cNvPr id="4" name="Gerade Verbindung 7">
            <a:extLst>
              <a:ext uri="{FF2B5EF4-FFF2-40B4-BE49-F238E27FC236}">
                <a16:creationId xmlns:a16="http://schemas.microsoft.com/office/drawing/2014/main" id="{21D052EA-0264-B9B1-9B2B-B0197AD5FA04}"/>
              </a:ext>
            </a:extLst>
          </p:cNvPr>
          <p:cNvCxnSpPr/>
          <p:nvPr userDrawn="1"/>
        </p:nvCxnSpPr>
        <p:spPr>
          <a:xfrm>
            <a:off x="1440000" y="1103644"/>
            <a:ext cx="10512000" cy="2114"/>
          </a:xfrm>
          <a:prstGeom prst="lin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2311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transition spd="med">
    <p:fade/>
  </p:transition>
  <p:hf hdr="0"/>
  <p:txStyles>
    <p:titleStyle>
      <a:lvl1pPr algn="l" defTabSz="457200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 b="0" kern="1200">
          <a:solidFill>
            <a:schemeClr val="accent1"/>
          </a:solidFill>
          <a:latin typeface="+mj-lt"/>
          <a:ea typeface="ＭＳ Ｐゴシック" pitchFamily="-65" charset="-128"/>
          <a:cs typeface="Aria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9pPr>
    </p:titleStyle>
    <p:bodyStyle>
      <a:lvl1pPr marL="0" indent="0" algn="l" defTabSz="457200" rtl="0" eaLnBrk="0" fontAlgn="base" hangingPunct="0">
        <a:lnSpc>
          <a:spcPct val="120000"/>
        </a:lnSpc>
        <a:spcBef>
          <a:spcPts val="2000"/>
        </a:spcBef>
        <a:spcAft>
          <a:spcPts val="0"/>
        </a:spcAft>
        <a:buClr>
          <a:schemeClr val="accent1"/>
        </a:buClr>
        <a:buSzPct val="180000"/>
        <a:buFont typeface="+mj-lt"/>
        <a:buNone/>
        <a:defRPr sz="2400" kern="1200">
          <a:solidFill>
            <a:schemeClr val="accent1"/>
          </a:solidFill>
          <a:latin typeface="+mn-lt"/>
          <a:ea typeface="ＭＳ Ｐゴシック" pitchFamily="-65" charset="-128"/>
          <a:cs typeface="Arial"/>
        </a:defRPr>
      </a:lvl1pPr>
      <a:lvl2pPr marL="576000" indent="0" algn="l" defTabSz="457200" rtl="0" eaLnBrk="0" fontAlgn="base" hangingPunct="0">
        <a:lnSpc>
          <a:spcPct val="120000"/>
        </a:lnSpc>
        <a:spcBef>
          <a:spcPct val="0"/>
        </a:spcBef>
        <a:spcAft>
          <a:spcPts val="0"/>
        </a:spcAft>
        <a:buClr>
          <a:schemeClr val="tx2"/>
        </a:buClr>
        <a:buSzPct val="120000"/>
        <a:buFontTx/>
        <a:buNone/>
        <a:defRPr sz="2400" kern="1200">
          <a:solidFill>
            <a:schemeClr val="accent1"/>
          </a:solidFill>
          <a:latin typeface="+mn-lt"/>
          <a:ea typeface="ＭＳ Ｐゴシック" pitchFamily="-65" charset="-128"/>
          <a:cs typeface="Arial"/>
        </a:defRPr>
      </a:lvl2pPr>
      <a:lvl3pPr marL="720000" indent="0" algn="l" defTabSz="457200" rtl="0" eaLnBrk="0" fontAlgn="base" hangingPunct="0">
        <a:lnSpc>
          <a:spcPct val="120000"/>
        </a:lnSpc>
        <a:spcBef>
          <a:spcPct val="0"/>
        </a:spcBef>
        <a:spcAft>
          <a:spcPts val="1000"/>
        </a:spcAft>
        <a:buClr>
          <a:schemeClr val="bg1"/>
        </a:buClr>
        <a:buSzPct val="120000"/>
        <a:buFontTx/>
        <a:buNone/>
        <a:defRPr sz="2400" kern="1200">
          <a:solidFill>
            <a:schemeClr val="accent1"/>
          </a:solidFill>
          <a:latin typeface="+mn-lt"/>
          <a:ea typeface="ＭＳ Ｐゴシック" pitchFamily="-65" charset="-128"/>
          <a:cs typeface="Arial"/>
        </a:defRPr>
      </a:lvl3pPr>
      <a:lvl4pPr marL="576000" indent="0" algn="l" defTabSz="457200" rtl="0" eaLnBrk="0" fontAlgn="base" hangingPunct="0">
        <a:lnSpc>
          <a:spcPct val="120000"/>
        </a:lnSpc>
        <a:spcBef>
          <a:spcPct val="0"/>
        </a:spcBef>
        <a:spcAft>
          <a:spcPts val="1000"/>
        </a:spcAft>
        <a:buClr>
          <a:schemeClr val="tx2"/>
        </a:buClr>
        <a:buSzPct val="120000"/>
        <a:buFont typeface="Arial" pitchFamily="-65" charset="0"/>
        <a:buNone/>
        <a:defRPr sz="3600" kern="1200">
          <a:solidFill>
            <a:schemeClr val="accent1"/>
          </a:solidFill>
          <a:latin typeface="+mn-lt"/>
          <a:ea typeface="ＭＳ Ｐゴシック" pitchFamily="-65" charset="-128"/>
          <a:cs typeface="Arial"/>
        </a:defRPr>
      </a:lvl4pPr>
      <a:lvl5pPr marL="1079500" indent="0" algn="l" defTabSz="457200" rtl="0" eaLnBrk="0" fontAlgn="base" hangingPunct="0">
        <a:lnSpc>
          <a:spcPct val="120000"/>
        </a:lnSpc>
        <a:spcBef>
          <a:spcPct val="0"/>
        </a:spcBef>
        <a:spcAft>
          <a:spcPts val="1000"/>
        </a:spcAft>
        <a:buClr>
          <a:schemeClr val="tx2"/>
        </a:buClr>
        <a:buSzPct val="120000"/>
        <a:buFont typeface="Arial" pitchFamily="-65" charset="0"/>
        <a:buNone/>
        <a:defRPr sz="1000" kern="1200">
          <a:solidFill>
            <a:schemeClr val="bg1"/>
          </a:solidFill>
          <a:latin typeface="+mn-lt"/>
          <a:ea typeface="ＭＳ Ｐゴシック" pitchFamily="-65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876" userDrawn="1">
          <p15:clr>
            <a:srgbClr val="F26B43"/>
          </p15:clr>
        </p15:guide>
        <p15:guide id="2" pos="7352" userDrawn="1">
          <p15:clr>
            <a:srgbClr val="F26B43"/>
          </p15:clr>
        </p15:guide>
        <p15:guide id="3" pos="1056" userDrawn="1">
          <p15:clr>
            <a:srgbClr val="F26B43"/>
          </p15:clr>
        </p15:guide>
        <p15:guide id="4" orient="horz" pos="3764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1680000" y="1059086"/>
            <a:ext cx="9990000" cy="4914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cxnSp>
        <p:nvCxnSpPr>
          <p:cNvPr id="16" name="Gerade Verbindung 15"/>
          <p:cNvCxnSpPr/>
          <p:nvPr/>
        </p:nvCxnSpPr>
        <p:spPr>
          <a:xfrm>
            <a:off x="1440000" y="6300000"/>
            <a:ext cx="10512000" cy="1588"/>
          </a:xfrm>
          <a:prstGeom prst="lin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680001" y="6372000"/>
            <a:ext cx="8132233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3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18" name="Datumsplatzhalter 5"/>
          <p:cNvSpPr>
            <a:spLocks noGrp="1"/>
          </p:cNvSpPr>
          <p:nvPr>
            <p:ph type="dt" sz="half" idx="2"/>
          </p:nvPr>
        </p:nvSpPr>
        <p:spPr>
          <a:xfrm>
            <a:off x="1680001" y="6552000"/>
            <a:ext cx="8132400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3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19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203200" y="6372000"/>
            <a:ext cx="9144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300">
                <a:solidFill>
                  <a:schemeClr val="accent1"/>
                </a:solidFill>
                <a:latin typeface="+mn-lt"/>
              </a:defRPr>
            </a:lvl1pPr>
          </a:lstStyle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680000" y="291600"/>
            <a:ext cx="99900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</a:p>
        </p:txBody>
      </p:sp>
      <p:cxnSp>
        <p:nvCxnSpPr>
          <p:cNvPr id="11" name="Gerade Verbindung 15">
            <a:extLst>
              <a:ext uri="{FF2B5EF4-FFF2-40B4-BE49-F238E27FC236}">
                <a16:creationId xmlns:a16="http://schemas.microsoft.com/office/drawing/2014/main" id="{FE9EB0C2-5A6A-49FD-99ED-18351DB7CAF5}"/>
              </a:ext>
            </a:extLst>
          </p:cNvPr>
          <p:cNvCxnSpPr/>
          <p:nvPr userDrawn="1"/>
        </p:nvCxnSpPr>
        <p:spPr>
          <a:xfrm>
            <a:off x="1440000" y="836712"/>
            <a:ext cx="10512000" cy="1444"/>
          </a:xfrm>
          <a:prstGeom prst="lin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Bild 5">
            <a:extLst>
              <a:ext uri="{FF2B5EF4-FFF2-40B4-BE49-F238E27FC236}">
                <a16:creationId xmlns:a16="http://schemas.microsoft.com/office/drawing/2014/main" id="{F7C56157-F511-49D2-8B20-F5C09517754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890531" y="6444000"/>
            <a:ext cx="1071563" cy="1857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8" r:id="rId2"/>
    <p:sldLayoutId id="2147483659" r:id="rId3"/>
    <p:sldLayoutId id="2147483657" r:id="rId4"/>
    <p:sldLayoutId id="2147483691" r:id="rId5"/>
  </p:sldLayoutIdLst>
  <p:transition spd="med">
    <p:fade/>
  </p:transition>
  <p:hf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0" kern="1200">
          <a:solidFill>
            <a:schemeClr val="accent1"/>
          </a:solidFill>
          <a:latin typeface="+mj-lt"/>
          <a:ea typeface="ＭＳ Ｐゴシック" pitchFamily="-65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9pPr>
    </p:titleStyle>
    <p:bodyStyle>
      <a:lvl1pPr marL="216000" indent="-216000" algn="l" defTabSz="457200" rtl="0" eaLnBrk="1" fontAlgn="base" hangingPunct="1">
        <a:lnSpc>
          <a:spcPct val="120000"/>
        </a:lnSpc>
        <a:spcBef>
          <a:spcPct val="0"/>
        </a:spcBef>
        <a:spcAft>
          <a:spcPts val="200"/>
        </a:spcAft>
        <a:buClr>
          <a:schemeClr val="accent1"/>
        </a:buClr>
        <a:buSzPct val="100000"/>
        <a:buFont typeface="Arial"/>
        <a:buChar char="•"/>
        <a:defRPr sz="2400" b="0" i="0" kern="1200">
          <a:solidFill>
            <a:schemeClr val="tx1"/>
          </a:solidFill>
          <a:latin typeface="+mn-lt"/>
          <a:ea typeface="ＭＳ Ｐゴシック" pitchFamily="-65" charset="-128"/>
          <a:cs typeface="Calibri"/>
        </a:defRPr>
      </a:lvl1pPr>
      <a:lvl2pPr marL="468000" indent="-216000" algn="l" defTabSz="457200" rtl="0" eaLnBrk="1" fontAlgn="base" hangingPunct="1">
        <a:lnSpc>
          <a:spcPct val="120000"/>
        </a:lnSpc>
        <a:spcBef>
          <a:spcPct val="0"/>
        </a:spcBef>
        <a:spcAft>
          <a:spcPts val="400"/>
        </a:spcAft>
        <a:buClr>
          <a:schemeClr val="accent1"/>
        </a:buClr>
        <a:buSzPct val="100000"/>
        <a:buFont typeface="Arial"/>
        <a:buChar char="•"/>
        <a:defRPr sz="2400" b="0" i="0" kern="1200">
          <a:solidFill>
            <a:schemeClr val="tx1"/>
          </a:solidFill>
          <a:latin typeface="+mn-lt"/>
          <a:ea typeface="ＭＳ Ｐゴシック" pitchFamily="-65" charset="-128"/>
          <a:cs typeface="Calibri"/>
        </a:defRPr>
      </a:lvl2pPr>
      <a:lvl3pPr marL="900000" indent="-216000" algn="l" defTabSz="457200" rtl="0" eaLnBrk="1" fontAlgn="base" hangingPunct="1">
        <a:lnSpc>
          <a:spcPct val="120000"/>
        </a:lnSpc>
        <a:spcBef>
          <a:spcPct val="0"/>
        </a:spcBef>
        <a:spcAft>
          <a:spcPts val="400"/>
        </a:spcAft>
        <a:buClr>
          <a:schemeClr val="accent1"/>
        </a:buClr>
        <a:buSzPct val="100000"/>
        <a:buFont typeface="Arial"/>
        <a:buChar char="•"/>
        <a:defRPr sz="2400" b="0" i="0" kern="1200">
          <a:solidFill>
            <a:schemeClr val="tx1"/>
          </a:solidFill>
          <a:latin typeface="+mn-lt"/>
          <a:ea typeface="ＭＳ Ｐゴシック" pitchFamily="-65" charset="-128"/>
          <a:cs typeface="Calibri"/>
        </a:defRPr>
      </a:lvl3pPr>
      <a:lvl4pPr marL="1350000" indent="-180000" algn="l" defTabSz="457200" rtl="0" eaLnBrk="1" fontAlgn="base" hangingPunct="1">
        <a:lnSpc>
          <a:spcPct val="120000"/>
        </a:lnSpc>
        <a:spcBef>
          <a:spcPct val="0"/>
        </a:spcBef>
        <a:spcAft>
          <a:spcPts val="400"/>
        </a:spcAft>
        <a:buClr>
          <a:schemeClr val="accent1"/>
        </a:buClr>
        <a:buSzPct val="100000"/>
        <a:buFont typeface="Arial"/>
        <a:buChar char="•"/>
        <a:defRPr sz="2400" b="0" i="0" kern="1200">
          <a:solidFill>
            <a:schemeClr val="tx1"/>
          </a:solidFill>
          <a:latin typeface="+mn-lt"/>
          <a:ea typeface="ＭＳ Ｐゴシック" pitchFamily="-65" charset="-128"/>
          <a:cs typeface="Calibri"/>
        </a:defRPr>
      </a:lvl4pPr>
      <a:lvl5pPr marL="1800000" indent="-144000" algn="l" defTabSz="457200" rtl="0" eaLnBrk="1" fontAlgn="base" hangingPunct="1">
        <a:lnSpc>
          <a:spcPct val="120000"/>
        </a:lnSpc>
        <a:spcBef>
          <a:spcPct val="0"/>
        </a:spcBef>
        <a:spcAft>
          <a:spcPts val="400"/>
        </a:spcAft>
        <a:buClr>
          <a:schemeClr val="accent1"/>
        </a:buClr>
        <a:buSzPct val="100000"/>
        <a:buFont typeface="Arial"/>
        <a:buChar char="•"/>
        <a:defRPr sz="2400" b="0" i="0" kern="1200">
          <a:solidFill>
            <a:schemeClr val="tx1"/>
          </a:solidFill>
          <a:latin typeface="+mn-lt"/>
          <a:ea typeface="ＭＳ Ｐゴシック" pitchFamily="-65" charset="-128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764" userDrawn="1">
          <p15:clr>
            <a:srgbClr val="F26B43"/>
          </p15:clr>
        </p15:guide>
        <p15:guide id="2" pos="7352" userDrawn="1">
          <p15:clr>
            <a:srgbClr val="F26B43"/>
          </p15:clr>
        </p15:guide>
        <p15:guide id="3" orient="horz" pos="876" userDrawn="1">
          <p15:clr>
            <a:srgbClr val="F26B43"/>
          </p15:clr>
        </p15:guide>
        <p15:guide id="4" pos="1056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15">
            <a:extLst>
              <a:ext uri="{FF2B5EF4-FFF2-40B4-BE49-F238E27FC236}">
                <a16:creationId xmlns:a16="http://schemas.microsoft.com/office/drawing/2014/main" id="{45C2AF51-6D70-4DBE-9729-AFAD8D3D497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28800" y="1"/>
            <a:ext cx="12240000" cy="6885000"/>
          </a:xfrm>
          <a:prstGeom prst="rect">
            <a:avLst/>
          </a:prstGeom>
        </p:spPr>
      </p:pic>
      <p:sp>
        <p:nvSpPr>
          <p:cNvPr id="102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1680000" y="1058400"/>
            <a:ext cx="9990000" cy="491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cxnSp>
        <p:nvCxnSpPr>
          <p:cNvPr id="16" name="Gerade Verbindung 15"/>
          <p:cNvCxnSpPr/>
          <p:nvPr/>
        </p:nvCxnSpPr>
        <p:spPr>
          <a:xfrm>
            <a:off x="1440000" y="6300000"/>
            <a:ext cx="10512000" cy="1588"/>
          </a:xfrm>
          <a:prstGeom prst="lin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680001" y="6372000"/>
            <a:ext cx="8132233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3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18" name="Datumsplatzhalter 5"/>
          <p:cNvSpPr>
            <a:spLocks noGrp="1"/>
          </p:cNvSpPr>
          <p:nvPr>
            <p:ph type="dt" sz="half" idx="2"/>
          </p:nvPr>
        </p:nvSpPr>
        <p:spPr>
          <a:xfrm>
            <a:off x="1680001" y="6552000"/>
            <a:ext cx="8132400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3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19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203200" y="6372000"/>
            <a:ext cx="9144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300">
                <a:solidFill>
                  <a:schemeClr val="accent1"/>
                </a:solidFill>
                <a:latin typeface="+mn-lt"/>
              </a:defRPr>
            </a:lvl1pPr>
          </a:lstStyle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13" name="Bild 5">
            <a:extLst>
              <a:ext uri="{FF2B5EF4-FFF2-40B4-BE49-F238E27FC236}">
                <a16:creationId xmlns:a16="http://schemas.microsoft.com/office/drawing/2014/main" id="{A5DCE8B7-D862-4847-8E03-A38BE59BB07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890531" y="6444000"/>
            <a:ext cx="1071563" cy="185738"/>
          </a:xfrm>
          <a:prstGeom prst="rect">
            <a:avLst/>
          </a:prstGeom>
        </p:spPr>
      </p:pic>
      <p:sp>
        <p:nvSpPr>
          <p:cNvPr id="3" name="Titelplatzhalter 1">
            <a:extLst>
              <a:ext uri="{FF2B5EF4-FFF2-40B4-BE49-F238E27FC236}">
                <a16:creationId xmlns:a16="http://schemas.microsoft.com/office/drawing/2014/main" id="{7A44812C-2F11-A3C7-4F74-0ED9CB8EE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0000" y="291600"/>
            <a:ext cx="99900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</a:p>
        </p:txBody>
      </p:sp>
      <p:cxnSp>
        <p:nvCxnSpPr>
          <p:cNvPr id="4" name="Gerade Verbindung 15">
            <a:extLst>
              <a:ext uri="{FF2B5EF4-FFF2-40B4-BE49-F238E27FC236}">
                <a16:creationId xmlns:a16="http://schemas.microsoft.com/office/drawing/2014/main" id="{F44ECC93-84E8-FD5B-5421-B1496874BD83}"/>
              </a:ext>
            </a:extLst>
          </p:cNvPr>
          <p:cNvCxnSpPr/>
          <p:nvPr userDrawn="1"/>
        </p:nvCxnSpPr>
        <p:spPr>
          <a:xfrm>
            <a:off x="1440000" y="836712"/>
            <a:ext cx="10512000" cy="1444"/>
          </a:xfrm>
          <a:prstGeom prst="lin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167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</p:sldLayoutIdLst>
  <p:transition spd="med">
    <p:fade/>
  </p:transition>
  <p:hf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0" kern="1200">
          <a:solidFill>
            <a:schemeClr val="accent1"/>
          </a:solidFill>
          <a:latin typeface="+mj-lt"/>
          <a:ea typeface="ＭＳ Ｐゴシック" pitchFamily="-65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9pPr>
    </p:titleStyle>
    <p:bodyStyle>
      <a:lvl1pPr marL="216000" indent="-216000" algn="l" defTabSz="457200" rtl="0" eaLnBrk="1" fontAlgn="base" hangingPunct="1">
        <a:lnSpc>
          <a:spcPct val="120000"/>
        </a:lnSpc>
        <a:spcBef>
          <a:spcPct val="0"/>
        </a:spcBef>
        <a:spcAft>
          <a:spcPts val="200"/>
        </a:spcAft>
        <a:buClr>
          <a:schemeClr val="accent1"/>
        </a:buClr>
        <a:buSzPct val="100000"/>
        <a:buFont typeface="Arial"/>
        <a:buChar char="•"/>
        <a:defRPr sz="2400" b="0" i="0" kern="1200">
          <a:solidFill>
            <a:schemeClr val="tx1"/>
          </a:solidFill>
          <a:latin typeface="+mn-lt"/>
          <a:ea typeface="ＭＳ Ｐゴシック" pitchFamily="-65" charset="-128"/>
          <a:cs typeface="Calibri"/>
        </a:defRPr>
      </a:lvl1pPr>
      <a:lvl2pPr marL="468000" indent="-216000" algn="l" defTabSz="457200" rtl="0" eaLnBrk="1" fontAlgn="base" hangingPunct="1">
        <a:lnSpc>
          <a:spcPct val="120000"/>
        </a:lnSpc>
        <a:spcBef>
          <a:spcPct val="0"/>
        </a:spcBef>
        <a:spcAft>
          <a:spcPts val="400"/>
        </a:spcAft>
        <a:buClr>
          <a:schemeClr val="accent1"/>
        </a:buClr>
        <a:buSzPct val="100000"/>
        <a:buFont typeface="Arial"/>
        <a:buChar char="•"/>
        <a:defRPr sz="2400" b="0" i="0" kern="1200">
          <a:solidFill>
            <a:schemeClr val="tx1"/>
          </a:solidFill>
          <a:latin typeface="+mn-lt"/>
          <a:ea typeface="ＭＳ Ｐゴシック" pitchFamily="-65" charset="-128"/>
          <a:cs typeface="Calibri"/>
        </a:defRPr>
      </a:lvl2pPr>
      <a:lvl3pPr marL="900000" indent="-216000" algn="l" defTabSz="457200" rtl="0" eaLnBrk="1" fontAlgn="base" hangingPunct="1">
        <a:lnSpc>
          <a:spcPct val="120000"/>
        </a:lnSpc>
        <a:spcBef>
          <a:spcPct val="0"/>
        </a:spcBef>
        <a:spcAft>
          <a:spcPts val="400"/>
        </a:spcAft>
        <a:buClr>
          <a:schemeClr val="accent1"/>
        </a:buClr>
        <a:buSzPct val="100000"/>
        <a:buFont typeface="Arial"/>
        <a:buChar char="•"/>
        <a:defRPr sz="2400" b="0" i="0" kern="1200">
          <a:solidFill>
            <a:schemeClr val="tx1"/>
          </a:solidFill>
          <a:latin typeface="+mn-lt"/>
          <a:ea typeface="ＭＳ Ｐゴシック" pitchFamily="-65" charset="-128"/>
          <a:cs typeface="Calibri"/>
        </a:defRPr>
      </a:lvl3pPr>
      <a:lvl4pPr marL="1350000" indent="-180000" algn="l" defTabSz="457200" rtl="0" eaLnBrk="1" fontAlgn="base" hangingPunct="1">
        <a:lnSpc>
          <a:spcPct val="120000"/>
        </a:lnSpc>
        <a:spcBef>
          <a:spcPct val="0"/>
        </a:spcBef>
        <a:spcAft>
          <a:spcPts val="400"/>
        </a:spcAft>
        <a:buClr>
          <a:schemeClr val="accent1"/>
        </a:buClr>
        <a:buSzPct val="100000"/>
        <a:buFont typeface="Arial"/>
        <a:buChar char="•"/>
        <a:defRPr sz="2400" b="0" i="0" kern="1200">
          <a:solidFill>
            <a:schemeClr val="tx1"/>
          </a:solidFill>
          <a:latin typeface="+mn-lt"/>
          <a:ea typeface="ＭＳ Ｐゴシック" pitchFamily="-65" charset="-128"/>
          <a:cs typeface="Calibri"/>
        </a:defRPr>
      </a:lvl4pPr>
      <a:lvl5pPr marL="1800000" indent="-144000" algn="l" defTabSz="457200" rtl="0" eaLnBrk="1" fontAlgn="base" hangingPunct="1">
        <a:lnSpc>
          <a:spcPct val="120000"/>
        </a:lnSpc>
        <a:spcBef>
          <a:spcPct val="0"/>
        </a:spcBef>
        <a:spcAft>
          <a:spcPts val="400"/>
        </a:spcAft>
        <a:buClr>
          <a:schemeClr val="accent1"/>
        </a:buClr>
        <a:buSzPct val="100000"/>
        <a:buFont typeface="Arial"/>
        <a:buChar char="•"/>
        <a:defRPr sz="2400" b="0" i="0" kern="1200">
          <a:solidFill>
            <a:schemeClr val="tx1"/>
          </a:solidFill>
          <a:latin typeface="+mn-lt"/>
          <a:ea typeface="ＭＳ Ｐゴシック" pitchFamily="-65" charset="-128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764" userDrawn="1">
          <p15:clr>
            <a:srgbClr val="F26B43"/>
          </p15:clr>
        </p15:guide>
        <p15:guide id="2" pos="7352" userDrawn="1">
          <p15:clr>
            <a:srgbClr val="F26B43"/>
          </p15:clr>
        </p15:guide>
        <p15:guide id="3" pos="1056" userDrawn="1">
          <p15:clr>
            <a:srgbClr val="F26B43"/>
          </p15:clr>
        </p15:guide>
        <p15:guide id="4" orient="horz" pos="876" userDrawn="1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60538083-FE96-CE25-0480-7DAF638CBEB3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t="26450"/>
          <a:stretch/>
        </p:blipFill>
        <p:spPr>
          <a:xfrm>
            <a:off x="-28801" y="0"/>
            <a:ext cx="12240001" cy="6884344"/>
          </a:xfrm>
          <a:prstGeom prst="rect">
            <a:avLst/>
          </a:prstGeom>
        </p:spPr>
      </p:pic>
      <p:sp>
        <p:nvSpPr>
          <p:cNvPr id="102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1680000" y="1058400"/>
            <a:ext cx="9990000" cy="491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cxnSp>
        <p:nvCxnSpPr>
          <p:cNvPr id="16" name="Gerade Verbindung 15"/>
          <p:cNvCxnSpPr/>
          <p:nvPr/>
        </p:nvCxnSpPr>
        <p:spPr>
          <a:xfrm>
            <a:off x="1440000" y="6300000"/>
            <a:ext cx="10512000" cy="1588"/>
          </a:xfrm>
          <a:prstGeom prst="lin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680001" y="6372000"/>
            <a:ext cx="8132233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3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18" name="Datumsplatzhalter 5"/>
          <p:cNvSpPr>
            <a:spLocks noGrp="1"/>
          </p:cNvSpPr>
          <p:nvPr>
            <p:ph type="dt" sz="half" idx="2"/>
          </p:nvPr>
        </p:nvSpPr>
        <p:spPr>
          <a:xfrm>
            <a:off x="1680001" y="6552000"/>
            <a:ext cx="8132400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3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19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203200" y="6372000"/>
            <a:ext cx="9144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300">
                <a:solidFill>
                  <a:schemeClr val="accent1"/>
                </a:solidFill>
                <a:latin typeface="+mn-lt"/>
              </a:defRPr>
            </a:lvl1pPr>
          </a:lstStyle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15" name="Bild 5">
            <a:extLst>
              <a:ext uri="{FF2B5EF4-FFF2-40B4-BE49-F238E27FC236}">
                <a16:creationId xmlns:a16="http://schemas.microsoft.com/office/drawing/2014/main" id="{0E875BE1-3920-4FED-8434-81044929B9F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890531" y="6444000"/>
            <a:ext cx="1071563" cy="185738"/>
          </a:xfrm>
          <a:prstGeom prst="rect">
            <a:avLst/>
          </a:prstGeom>
        </p:spPr>
      </p:pic>
      <p:sp>
        <p:nvSpPr>
          <p:cNvPr id="4" name="Titelplatzhalter 1">
            <a:extLst>
              <a:ext uri="{FF2B5EF4-FFF2-40B4-BE49-F238E27FC236}">
                <a16:creationId xmlns:a16="http://schemas.microsoft.com/office/drawing/2014/main" id="{E6692945-360D-285A-3E1A-137A22DBD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0000" y="291600"/>
            <a:ext cx="99900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</a:p>
        </p:txBody>
      </p:sp>
      <p:cxnSp>
        <p:nvCxnSpPr>
          <p:cNvPr id="5" name="Gerade Verbindung 15">
            <a:extLst>
              <a:ext uri="{FF2B5EF4-FFF2-40B4-BE49-F238E27FC236}">
                <a16:creationId xmlns:a16="http://schemas.microsoft.com/office/drawing/2014/main" id="{8086B889-9FD9-5758-95AC-19996A1AC817}"/>
              </a:ext>
            </a:extLst>
          </p:cNvPr>
          <p:cNvCxnSpPr/>
          <p:nvPr userDrawn="1"/>
        </p:nvCxnSpPr>
        <p:spPr>
          <a:xfrm>
            <a:off x="1440000" y="836712"/>
            <a:ext cx="10512000" cy="1444"/>
          </a:xfrm>
          <a:prstGeom prst="lin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6649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</p:sldLayoutIdLst>
  <p:transition spd="med">
    <p:fade/>
  </p:transition>
  <p:hf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0" kern="1200">
          <a:solidFill>
            <a:schemeClr val="accent1"/>
          </a:solidFill>
          <a:latin typeface="+mj-lt"/>
          <a:ea typeface="ＭＳ Ｐゴシック" pitchFamily="-65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9pPr>
    </p:titleStyle>
    <p:bodyStyle>
      <a:lvl1pPr marL="216000" indent="-216000" algn="l" defTabSz="457200" rtl="0" eaLnBrk="1" fontAlgn="base" hangingPunct="1">
        <a:lnSpc>
          <a:spcPct val="120000"/>
        </a:lnSpc>
        <a:spcBef>
          <a:spcPct val="0"/>
        </a:spcBef>
        <a:spcAft>
          <a:spcPts val="200"/>
        </a:spcAft>
        <a:buClr>
          <a:schemeClr val="accent1"/>
        </a:buClr>
        <a:buSzPct val="100000"/>
        <a:buFont typeface="Arial"/>
        <a:buChar char="•"/>
        <a:defRPr sz="2400" b="0" i="0" kern="1200">
          <a:solidFill>
            <a:schemeClr val="tx1"/>
          </a:solidFill>
          <a:latin typeface="+mn-lt"/>
          <a:ea typeface="ＭＳ Ｐゴシック" pitchFamily="-65" charset="-128"/>
          <a:cs typeface="Calibri"/>
        </a:defRPr>
      </a:lvl1pPr>
      <a:lvl2pPr marL="468000" indent="-216000" algn="l" defTabSz="457200" rtl="0" eaLnBrk="1" fontAlgn="base" hangingPunct="1">
        <a:lnSpc>
          <a:spcPct val="120000"/>
        </a:lnSpc>
        <a:spcBef>
          <a:spcPct val="0"/>
        </a:spcBef>
        <a:spcAft>
          <a:spcPts val="400"/>
        </a:spcAft>
        <a:buClr>
          <a:schemeClr val="accent1"/>
        </a:buClr>
        <a:buSzPct val="100000"/>
        <a:buFont typeface="Arial"/>
        <a:buChar char="•"/>
        <a:defRPr sz="2400" b="0" i="0" kern="1200">
          <a:solidFill>
            <a:schemeClr val="tx1"/>
          </a:solidFill>
          <a:latin typeface="+mn-lt"/>
          <a:ea typeface="ＭＳ Ｐゴシック" pitchFamily="-65" charset="-128"/>
          <a:cs typeface="Calibri"/>
        </a:defRPr>
      </a:lvl2pPr>
      <a:lvl3pPr marL="900000" indent="-216000" algn="l" defTabSz="457200" rtl="0" eaLnBrk="1" fontAlgn="base" hangingPunct="1">
        <a:lnSpc>
          <a:spcPct val="120000"/>
        </a:lnSpc>
        <a:spcBef>
          <a:spcPct val="0"/>
        </a:spcBef>
        <a:spcAft>
          <a:spcPts val="400"/>
        </a:spcAft>
        <a:buClr>
          <a:schemeClr val="accent1"/>
        </a:buClr>
        <a:buSzPct val="100000"/>
        <a:buFont typeface="Arial"/>
        <a:buChar char="•"/>
        <a:defRPr sz="2400" b="0" i="0" kern="1200">
          <a:solidFill>
            <a:schemeClr val="tx1"/>
          </a:solidFill>
          <a:latin typeface="+mn-lt"/>
          <a:ea typeface="ＭＳ Ｐゴシック" pitchFamily="-65" charset="-128"/>
          <a:cs typeface="Calibri"/>
        </a:defRPr>
      </a:lvl3pPr>
      <a:lvl4pPr marL="1350000" indent="-180000" algn="l" defTabSz="457200" rtl="0" eaLnBrk="1" fontAlgn="base" hangingPunct="1">
        <a:lnSpc>
          <a:spcPct val="120000"/>
        </a:lnSpc>
        <a:spcBef>
          <a:spcPct val="0"/>
        </a:spcBef>
        <a:spcAft>
          <a:spcPts val="400"/>
        </a:spcAft>
        <a:buClr>
          <a:schemeClr val="accent1"/>
        </a:buClr>
        <a:buSzPct val="100000"/>
        <a:buFont typeface="Arial"/>
        <a:buChar char="•"/>
        <a:defRPr sz="2400" b="0" i="0" kern="1200">
          <a:solidFill>
            <a:schemeClr val="tx1"/>
          </a:solidFill>
          <a:latin typeface="+mn-lt"/>
          <a:ea typeface="ＭＳ Ｐゴシック" pitchFamily="-65" charset="-128"/>
          <a:cs typeface="Calibri"/>
        </a:defRPr>
      </a:lvl4pPr>
      <a:lvl5pPr marL="1800000" indent="-144000" algn="l" defTabSz="457200" rtl="0" eaLnBrk="1" fontAlgn="base" hangingPunct="1">
        <a:lnSpc>
          <a:spcPct val="120000"/>
        </a:lnSpc>
        <a:spcBef>
          <a:spcPct val="0"/>
        </a:spcBef>
        <a:spcAft>
          <a:spcPts val="400"/>
        </a:spcAft>
        <a:buClr>
          <a:schemeClr val="accent1"/>
        </a:buClr>
        <a:buSzPct val="100000"/>
        <a:buFont typeface="Arial"/>
        <a:buChar char="•"/>
        <a:defRPr sz="2400" b="0" i="0" kern="1200">
          <a:solidFill>
            <a:schemeClr val="tx1"/>
          </a:solidFill>
          <a:latin typeface="+mn-lt"/>
          <a:ea typeface="ＭＳ Ｐゴシック" pitchFamily="-65" charset="-128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764" userDrawn="1">
          <p15:clr>
            <a:srgbClr val="F26B43"/>
          </p15:clr>
        </p15:guide>
        <p15:guide id="2" pos="7352" userDrawn="1">
          <p15:clr>
            <a:srgbClr val="F26B43"/>
          </p15:clr>
        </p15:guide>
        <p15:guide id="3" pos="1056" userDrawn="1">
          <p15:clr>
            <a:srgbClr val="F26B43"/>
          </p15:clr>
        </p15:guide>
        <p15:guide id="4" orient="horz" pos="876" userDrawn="1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 15">
            <a:extLst>
              <a:ext uri="{FF2B5EF4-FFF2-40B4-BE49-F238E27FC236}">
                <a16:creationId xmlns:a16="http://schemas.microsoft.com/office/drawing/2014/main" id="{CCBDBC95-64FE-46C3-B172-56E108B914C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672064" y="3131811"/>
            <a:ext cx="5519936" cy="3724188"/>
          </a:xfrm>
          <a:prstGeom prst="rect">
            <a:avLst/>
          </a:prstGeom>
        </p:spPr>
      </p:pic>
      <p:sp>
        <p:nvSpPr>
          <p:cNvPr id="102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1680000" y="1058400"/>
            <a:ext cx="9990000" cy="491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cxnSp>
        <p:nvCxnSpPr>
          <p:cNvPr id="16" name="Gerade Verbindung 15"/>
          <p:cNvCxnSpPr/>
          <p:nvPr/>
        </p:nvCxnSpPr>
        <p:spPr>
          <a:xfrm>
            <a:off x="1440000" y="6300000"/>
            <a:ext cx="10512000" cy="1588"/>
          </a:xfrm>
          <a:prstGeom prst="lin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680001" y="6372000"/>
            <a:ext cx="8132233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3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18" name="Datumsplatzhalter 5"/>
          <p:cNvSpPr>
            <a:spLocks noGrp="1"/>
          </p:cNvSpPr>
          <p:nvPr>
            <p:ph type="dt" sz="half" idx="2"/>
          </p:nvPr>
        </p:nvSpPr>
        <p:spPr>
          <a:xfrm>
            <a:off x="1680001" y="6552000"/>
            <a:ext cx="8132400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3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19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203200" y="6372000"/>
            <a:ext cx="9144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300">
                <a:solidFill>
                  <a:schemeClr val="accent1"/>
                </a:solidFill>
                <a:latin typeface="+mn-lt"/>
              </a:defRPr>
            </a:lvl1pPr>
          </a:lstStyle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15" name="Bild 5">
            <a:extLst>
              <a:ext uri="{FF2B5EF4-FFF2-40B4-BE49-F238E27FC236}">
                <a16:creationId xmlns:a16="http://schemas.microsoft.com/office/drawing/2014/main" id="{F77BB73E-C284-4F87-88E5-2D91A81EA67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890531" y="6444000"/>
            <a:ext cx="1071563" cy="185738"/>
          </a:xfrm>
          <a:prstGeom prst="rect">
            <a:avLst/>
          </a:prstGeom>
        </p:spPr>
      </p:pic>
      <p:sp>
        <p:nvSpPr>
          <p:cNvPr id="3" name="Titelplatzhalter 1">
            <a:extLst>
              <a:ext uri="{FF2B5EF4-FFF2-40B4-BE49-F238E27FC236}">
                <a16:creationId xmlns:a16="http://schemas.microsoft.com/office/drawing/2014/main" id="{B6BA3137-5666-DF35-6B4C-E7575F93E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0000" y="291600"/>
            <a:ext cx="99900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</a:p>
        </p:txBody>
      </p:sp>
      <p:cxnSp>
        <p:nvCxnSpPr>
          <p:cNvPr id="4" name="Gerade Verbindung 15">
            <a:extLst>
              <a:ext uri="{FF2B5EF4-FFF2-40B4-BE49-F238E27FC236}">
                <a16:creationId xmlns:a16="http://schemas.microsoft.com/office/drawing/2014/main" id="{401A66E5-C764-0403-4BEE-C05027C0F5DD}"/>
              </a:ext>
            </a:extLst>
          </p:cNvPr>
          <p:cNvCxnSpPr/>
          <p:nvPr userDrawn="1"/>
        </p:nvCxnSpPr>
        <p:spPr>
          <a:xfrm>
            <a:off x="1440000" y="836712"/>
            <a:ext cx="10512000" cy="1444"/>
          </a:xfrm>
          <a:prstGeom prst="lin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383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</p:sldLayoutIdLst>
  <p:transition spd="med">
    <p:fade/>
  </p:transition>
  <p:hf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0" kern="1200">
          <a:solidFill>
            <a:schemeClr val="accent1"/>
          </a:solidFill>
          <a:latin typeface="+mj-lt"/>
          <a:ea typeface="ＭＳ Ｐゴシック" pitchFamily="-65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9pPr>
    </p:titleStyle>
    <p:bodyStyle>
      <a:lvl1pPr marL="216000" indent="-216000" algn="l" defTabSz="457200" rtl="0" eaLnBrk="1" fontAlgn="base" hangingPunct="1">
        <a:lnSpc>
          <a:spcPct val="120000"/>
        </a:lnSpc>
        <a:spcBef>
          <a:spcPct val="0"/>
        </a:spcBef>
        <a:spcAft>
          <a:spcPts val="200"/>
        </a:spcAft>
        <a:buClr>
          <a:schemeClr val="accent1"/>
        </a:buClr>
        <a:buSzPct val="100000"/>
        <a:buFont typeface="Arial"/>
        <a:buChar char="•"/>
        <a:defRPr sz="2400" b="0" i="0" kern="1200">
          <a:solidFill>
            <a:schemeClr val="tx1"/>
          </a:solidFill>
          <a:latin typeface="+mn-lt"/>
          <a:ea typeface="ＭＳ Ｐゴシック" pitchFamily="-65" charset="-128"/>
          <a:cs typeface="Calibri"/>
        </a:defRPr>
      </a:lvl1pPr>
      <a:lvl2pPr marL="468000" indent="-216000" algn="l" defTabSz="457200" rtl="0" eaLnBrk="1" fontAlgn="base" hangingPunct="1">
        <a:lnSpc>
          <a:spcPct val="120000"/>
        </a:lnSpc>
        <a:spcBef>
          <a:spcPct val="0"/>
        </a:spcBef>
        <a:spcAft>
          <a:spcPts val="400"/>
        </a:spcAft>
        <a:buClr>
          <a:schemeClr val="accent1"/>
        </a:buClr>
        <a:buSzPct val="100000"/>
        <a:buFont typeface="Arial"/>
        <a:buChar char="•"/>
        <a:defRPr sz="2400" b="0" i="0" kern="1200">
          <a:solidFill>
            <a:schemeClr val="tx1"/>
          </a:solidFill>
          <a:latin typeface="+mn-lt"/>
          <a:ea typeface="ＭＳ Ｐゴシック" pitchFamily="-65" charset="-128"/>
          <a:cs typeface="Calibri"/>
        </a:defRPr>
      </a:lvl2pPr>
      <a:lvl3pPr marL="900000" indent="-216000" algn="l" defTabSz="457200" rtl="0" eaLnBrk="1" fontAlgn="base" hangingPunct="1">
        <a:lnSpc>
          <a:spcPct val="120000"/>
        </a:lnSpc>
        <a:spcBef>
          <a:spcPct val="0"/>
        </a:spcBef>
        <a:spcAft>
          <a:spcPts val="400"/>
        </a:spcAft>
        <a:buClr>
          <a:schemeClr val="accent1"/>
        </a:buClr>
        <a:buSzPct val="100000"/>
        <a:buFont typeface="Arial"/>
        <a:buChar char="•"/>
        <a:defRPr sz="2400" b="0" i="0" kern="1200">
          <a:solidFill>
            <a:schemeClr val="tx1"/>
          </a:solidFill>
          <a:latin typeface="+mn-lt"/>
          <a:ea typeface="ＭＳ Ｐゴシック" pitchFamily="-65" charset="-128"/>
          <a:cs typeface="Calibri"/>
        </a:defRPr>
      </a:lvl3pPr>
      <a:lvl4pPr marL="1350000" indent="-180000" algn="l" defTabSz="457200" rtl="0" eaLnBrk="1" fontAlgn="base" hangingPunct="1">
        <a:lnSpc>
          <a:spcPct val="120000"/>
        </a:lnSpc>
        <a:spcBef>
          <a:spcPct val="0"/>
        </a:spcBef>
        <a:spcAft>
          <a:spcPts val="400"/>
        </a:spcAft>
        <a:buClr>
          <a:schemeClr val="accent1"/>
        </a:buClr>
        <a:buSzPct val="100000"/>
        <a:buFont typeface="Arial"/>
        <a:buChar char="•"/>
        <a:defRPr sz="2400" b="0" i="0" kern="1200">
          <a:solidFill>
            <a:schemeClr val="tx1"/>
          </a:solidFill>
          <a:latin typeface="+mn-lt"/>
          <a:ea typeface="ＭＳ Ｐゴシック" pitchFamily="-65" charset="-128"/>
          <a:cs typeface="Calibri"/>
        </a:defRPr>
      </a:lvl4pPr>
      <a:lvl5pPr marL="1800000" indent="-144000" algn="l" defTabSz="457200" rtl="0" eaLnBrk="1" fontAlgn="base" hangingPunct="1">
        <a:lnSpc>
          <a:spcPct val="120000"/>
        </a:lnSpc>
        <a:spcBef>
          <a:spcPct val="0"/>
        </a:spcBef>
        <a:spcAft>
          <a:spcPts val="400"/>
        </a:spcAft>
        <a:buClr>
          <a:schemeClr val="accent1"/>
        </a:buClr>
        <a:buSzPct val="100000"/>
        <a:buFont typeface="Arial"/>
        <a:buChar char="•"/>
        <a:defRPr sz="2400" b="0" i="0" kern="1200">
          <a:solidFill>
            <a:schemeClr val="tx1"/>
          </a:solidFill>
          <a:latin typeface="+mn-lt"/>
          <a:ea typeface="ＭＳ Ｐゴシック" pitchFamily="-65" charset="-128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764" userDrawn="1">
          <p15:clr>
            <a:srgbClr val="F26B43"/>
          </p15:clr>
        </p15:guide>
        <p15:guide id="2" pos="7352" userDrawn="1">
          <p15:clr>
            <a:srgbClr val="F26B43"/>
          </p15:clr>
        </p15:guide>
        <p15:guide id="3" orient="horz" pos="876" userDrawn="1">
          <p15:clr>
            <a:srgbClr val="F26B43"/>
          </p15:clr>
        </p15:guide>
        <p15:guide id="4" pos="1056" userDrawn="1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erade Verbindung 15"/>
          <p:cNvCxnSpPr/>
          <p:nvPr/>
        </p:nvCxnSpPr>
        <p:spPr>
          <a:xfrm>
            <a:off x="1440000" y="6300000"/>
            <a:ext cx="10512000" cy="1588"/>
          </a:xfrm>
          <a:prstGeom prst="lin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680001" y="6372000"/>
            <a:ext cx="8132233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3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Non price criteria in renewable energy auctions and consequences for the European solar PV industry </a:t>
            </a:r>
            <a:endParaRPr lang="de-DE"/>
          </a:p>
        </p:txBody>
      </p:sp>
      <p:sp>
        <p:nvSpPr>
          <p:cNvPr id="18" name="Datumsplatzhalter 5"/>
          <p:cNvSpPr>
            <a:spLocks noGrp="1"/>
          </p:cNvSpPr>
          <p:nvPr>
            <p:ph type="dt" sz="half" idx="2"/>
          </p:nvPr>
        </p:nvSpPr>
        <p:spPr>
          <a:xfrm>
            <a:off x="1680001" y="6552000"/>
            <a:ext cx="8132400" cy="18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13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17/04/2026 - Thibault Deletombe</a:t>
            </a:r>
            <a:endParaRPr lang="de-DE"/>
          </a:p>
        </p:txBody>
      </p:sp>
      <p:sp>
        <p:nvSpPr>
          <p:cNvPr id="19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203200" y="6372000"/>
            <a:ext cx="9144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300">
                <a:solidFill>
                  <a:schemeClr val="accent1"/>
                </a:solidFill>
                <a:latin typeface="+mn-lt"/>
              </a:defRPr>
            </a:lvl1pPr>
          </a:lstStyle>
          <a:p>
            <a:fld id="{0A013803-4526-4645-B715-105BE440F5D7}" type="slidenum">
              <a:rPr lang="de-DE" smtClean="0"/>
              <a:pPr/>
              <a:t>‹#›</a:t>
            </a:fld>
            <a:endParaRPr lang="de-DE"/>
          </a:p>
        </p:txBody>
      </p:sp>
      <p:pic>
        <p:nvPicPr>
          <p:cNvPr id="79" name="Bild 5">
            <a:extLst>
              <a:ext uri="{FF2B5EF4-FFF2-40B4-BE49-F238E27FC236}">
                <a16:creationId xmlns:a16="http://schemas.microsoft.com/office/drawing/2014/main" id="{031708C5-FCF4-47DA-8158-4FBB0F2537B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90531" y="6444000"/>
            <a:ext cx="1071563" cy="185738"/>
          </a:xfrm>
          <a:prstGeom prst="rect">
            <a:avLst/>
          </a:prstGeom>
        </p:spPr>
      </p:pic>
      <p:sp>
        <p:nvSpPr>
          <p:cNvPr id="3" name="Titelplatzhalter 1">
            <a:extLst>
              <a:ext uri="{FF2B5EF4-FFF2-40B4-BE49-F238E27FC236}">
                <a16:creationId xmlns:a16="http://schemas.microsoft.com/office/drawing/2014/main" id="{AF6035F8-8E3D-6F17-1533-857DA839F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0000" y="332656"/>
            <a:ext cx="99900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</a:p>
        </p:txBody>
      </p:sp>
      <p:cxnSp>
        <p:nvCxnSpPr>
          <p:cNvPr id="77" name="Gerade Verbindung 15">
            <a:extLst>
              <a:ext uri="{FF2B5EF4-FFF2-40B4-BE49-F238E27FC236}">
                <a16:creationId xmlns:a16="http://schemas.microsoft.com/office/drawing/2014/main" id="{B6F2BB5E-D4C0-4B5F-9F2D-A73C64B7E703}"/>
              </a:ext>
            </a:extLst>
          </p:cNvPr>
          <p:cNvCxnSpPr/>
          <p:nvPr userDrawn="1"/>
        </p:nvCxnSpPr>
        <p:spPr>
          <a:xfrm>
            <a:off x="1440000" y="836712"/>
            <a:ext cx="10512000" cy="1444"/>
          </a:xfrm>
          <a:prstGeom prst="lin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3919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ransition spd="med">
    <p:fade/>
  </p:transition>
  <p:hf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200" b="0" kern="1200">
          <a:solidFill>
            <a:schemeClr val="accent1"/>
          </a:solidFill>
          <a:latin typeface="+mj-lt"/>
          <a:ea typeface="ＭＳ Ｐゴシック" pitchFamily="-65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9pPr>
    </p:titleStyle>
    <p:bodyStyle>
      <a:lvl1pPr marL="216000" indent="-216000" algn="l" defTabSz="457200" rtl="0" eaLnBrk="1" fontAlgn="base" hangingPunct="1">
        <a:lnSpc>
          <a:spcPct val="120000"/>
        </a:lnSpc>
        <a:spcBef>
          <a:spcPct val="0"/>
        </a:spcBef>
        <a:spcAft>
          <a:spcPts val="200"/>
        </a:spcAft>
        <a:buClr>
          <a:schemeClr val="accent1"/>
        </a:buClr>
        <a:buSzPct val="100000"/>
        <a:buFont typeface="Arial"/>
        <a:buChar char="•"/>
        <a:defRPr sz="2400" b="0" i="0" kern="1200">
          <a:solidFill>
            <a:schemeClr val="tx1"/>
          </a:solidFill>
          <a:latin typeface="+mj-lt"/>
          <a:ea typeface="ＭＳ Ｐゴシック" pitchFamily="-65" charset="-128"/>
          <a:cs typeface="Calibri"/>
        </a:defRPr>
      </a:lvl1pPr>
      <a:lvl2pPr marL="468000" indent="-216000" algn="l" defTabSz="457200" rtl="0" eaLnBrk="1" fontAlgn="base" hangingPunct="1">
        <a:lnSpc>
          <a:spcPct val="120000"/>
        </a:lnSpc>
        <a:spcBef>
          <a:spcPct val="0"/>
        </a:spcBef>
        <a:spcAft>
          <a:spcPts val="400"/>
        </a:spcAft>
        <a:buClr>
          <a:schemeClr val="accent1"/>
        </a:buClr>
        <a:buSzPct val="100000"/>
        <a:buFont typeface="Arial"/>
        <a:buChar char="•"/>
        <a:defRPr sz="2100" b="0" i="0" kern="1200">
          <a:solidFill>
            <a:schemeClr val="tx1"/>
          </a:solidFill>
          <a:latin typeface="+mj-lt"/>
          <a:ea typeface="ＭＳ Ｐゴシック" pitchFamily="-65" charset="-128"/>
          <a:cs typeface="Calibri"/>
        </a:defRPr>
      </a:lvl2pPr>
      <a:lvl3pPr marL="900000" indent="-216000" algn="l" defTabSz="457200" rtl="0" eaLnBrk="1" fontAlgn="base" hangingPunct="1">
        <a:lnSpc>
          <a:spcPct val="120000"/>
        </a:lnSpc>
        <a:spcBef>
          <a:spcPct val="0"/>
        </a:spcBef>
        <a:spcAft>
          <a:spcPts val="400"/>
        </a:spcAft>
        <a:buClr>
          <a:schemeClr val="accent1"/>
        </a:buClr>
        <a:buSzPct val="100000"/>
        <a:buFont typeface="Arial"/>
        <a:buChar char="•"/>
        <a:defRPr sz="1800" b="0" i="0" kern="1200">
          <a:solidFill>
            <a:schemeClr val="tx1"/>
          </a:solidFill>
          <a:latin typeface="+mj-lt"/>
          <a:ea typeface="ＭＳ Ｐゴシック" pitchFamily="-65" charset="-128"/>
          <a:cs typeface="Calibri"/>
        </a:defRPr>
      </a:lvl3pPr>
      <a:lvl4pPr marL="1350000" indent="-180000" algn="l" defTabSz="457200" rtl="0" eaLnBrk="1" fontAlgn="base" hangingPunct="1">
        <a:lnSpc>
          <a:spcPct val="120000"/>
        </a:lnSpc>
        <a:spcBef>
          <a:spcPct val="0"/>
        </a:spcBef>
        <a:spcAft>
          <a:spcPts val="400"/>
        </a:spcAft>
        <a:buClr>
          <a:schemeClr val="accent1"/>
        </a:buClr>
        <a:buSzPct val="100000"/>
        <a:buFont typeface="Arial"/>
        <a:buChar char="•"/>
        <a:defRPr sz="1500" b="0" i="0" kern="1200">
          <a:solidFill>
            <a:schemeClr val="tx1"/>
          </a:solidFill>
          <a:latin typeface="+mj-lt"/>
          <a:ea typeface="ＭＳ Ｐゴシック" pitchFamily="-65" charset="-128"/>
          <a:cs typeface="Calibri"/>
        </a:defRPr>
      </a:lvl4pPr>
      <a:lvl5pPr marL="1800000" indent="-144000" algn="l" defTabSz="457200" rtl="0" eaLnBrk="1" fontAlgn="base" hangingPunct="1">
        <a:lnSpc>
          <a:spcPct val="120000"/>
        </a:lnSpc>
        <a:spcBef>
          <a:spcPct val="0"/>
        </a:spcBef>
        <a:spcAft>
          <a:spcPts val="400"/>
        </a:spcAft>
        <a:buClr>
          <a:schemeClr val="accent1"/>
        </a:buClr>
        <a:buSzPct val="100000"/>
        <a:buFont typeface="Arial"/>
        <a:buChar char="•"/>
        <a:defRPr sz="1200" b="0" i="0" kern="1200">
          <a:solidFill>
            <a:schemeClr val="tx1"/>
          </a:solidFill>
          <a:latin typeface="+mj-lt"/>
          <a:ea typeface="ＭＳ Ｐゴシック" pitchFamily="-65" charset="-128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764" userDrawn="1">
          <p15:clr>
            <a:srgbClr val="F26B43"/>
          </p15:clr>
        </p15:guide>
        <p15:guide id="2" pos="7352" userDrawn="1">
          <p15:clr>
            <a:srgbClr val="F26B43"/>
          </p15:clr>
        </p15:guide>
        <p15:guide id="3" pos="1056" userDrawn="1">
          <p15:clr>
            <a:srgbClr val="F26B43"/>
          </p15:clr>
        </p15:guide>
        <p15:guide id="4" orient="horz" pos="876" userDrawn="1">
          <p15:clr>
            <a:srgbClr val="F26B43"/>
          </p15:clr>
        </p15:guide>
      </p15:sldGuideLst>
    </p:ext>
  </p:extLst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C601D922-B1E0-88C9-AE47-204C0A7CBD01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450"/>
          <a:stretch/>
        </p:blipFill>
        <p:spPr>
          <a:xfrm>
            <a:off x="-28801" y="0"/>
            <a:ext cx="12240001" cy="6884344"/>
          </a:xfrm>
          <a:prstGeom prst="rect">
            <a:avLst/>
          </a:prstGeom>
        </p:spPr>
      </p:pic>
      <p:sp>
        <p:nvSpPr>
          <p:cNvPr id="10" name="Textplatzhalter 10"/>
          <p:cNvSpPr txBox="1">
            <a:spLocks/>
          </p:cNvSpPr>
          <p:nvPr/>
        </p:nvSpPr>
        <p:spPr>
          <a:xfrm>
            <a:off x="1680000" y="2362200"/>
            <a:ext cx="4416000" cy="38160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lvl1pPr>
              <a:buNone/>
              <a:defRPr sz="1500" b="0" i="0" baseline="0">
                <a:solidFill>
                  <a:schemeClr val="bg1"/>
                </a:solidFill>
                <a:latin typeface="Calibri"/>
                <a:cs typeface="Calibri"/>
              </a:defRPr>
            </a:lvl1pPr>
            <a:lvl3pPr>
              <a:buNone/>
              <a:defRPr/>
            </a:lvl3pPr>
          </a:lstStyle>
          <a:p>
            <a:pPr marL="323850" marR="0" lvl="0" indent="-323850" algn="l" defTabSz="4572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000"/>
              </a:spcAft>
              <a:buClr>
                <a:schemeClr val="tx2"/>
              </a:buClr>
              <a:buSzPct val="85000"/>
              <a:buFont typeface="Arial" pitchFamily="-65" charset="0"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Calibri"/>
              </a:rPr>
              <a:t>Vielen Dank für Ihre Aufmerksamkeit.</a:t>
            </a:r>
          </a:p>
        </p:txBody>
      </p:sp>
      <p:sp>
        <p:nvSpPr>
          <p:cNvPr id="14" name="Textplatzhalter 10"/>
          <p:cNvSpPr txBox="1">
            <a:spLocks/>
          </p:cNvSpPr>
          <p:nvPr/>
        </p:nvSpPr>
        <p:spPr>
          <a:xfrm>
            <a:off x="1680001" y="3657600"/>
            <a:ext cx="4416000" cy="14016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>
              <a:buNone/>
              <a:defRPr sz="1600" b="0" i="0" baseline="0">
                <a:solidFill>
                  <a:schemeClr val="bg1"/>
                </a:solidFill>
                <a:latin typeface="Trebuchet MS"/>
                <a:cs typeface="Trebuchet MS"/>
              </a:defRPr>
            </a:lvl1pPr>
            <a:lvl3pPr>
              <a:buNone/>
              <a:defRPr/>
            </a:lvl3pPr>
          </a:lstStyle>
          <a:p>
            <a:pPr rtl="0">
              <a:lnSpc>
                <a:spcPct val="110000"/>
              </a:lnSpc>
            </a:pPr>
            <a:r>
              <a:rPr lang="de-DE" sz="1300" b="1" i="0" kern="1200" baseline="0">
                <a:solidFill>
                  <a:schemeClr val="accent1"/>
                </a:solidFill>
                <a:latin typeface="+mn-lt"/>
                <a:ea typeface="ＭＳ Ｐゴシック" pitchFamily="-65" charset="-128"/>
                <a:cs typeface="Calibri"/>
              </a:rPr>
              <a:t>DIW Berlin — Deutsches Institut</a:t>
            </a:r>
          </a:p>
          <a:p>
            <a:pPr rtl="0">
              <a:lnSpc>
                <a:spcPct val="110000"/>
              </a:lnSpc>
            </a:pPr>
            <a:r>
              <a:rPr lang="de-DE" sz="1300" b="1" i="0" kern="1200" baseline="0">
                <a:solidFill>
                  <a:schemeClr val="accent1"/>
                </a:solidFill>
                <a:latin typeface="+mn-lt"/>
                <a:ea typeface="ＭＳ Ｐゴシック" pitchFamily="-65" charset="-128"/>
                <a:cs typeface="Calibri"/>
              </a:rPr>
              <a:t>für Wirtschaftsforschung e.V.</a:t>
            </a:r>
          </a:p>
          <a:p>
            <a:pPr rtl="0">
              <a:lnSpc>
                <a:spcPct val="110000"/>
              </a:lnSpc>
            </a:pPr>
            <a:r>
              <a:rPr lang="de-DE" sz="1300" b="0" i="0" kern="1200" baseline="0">
                <a:solidFill>
                  <a:schemeClr val="accent1"/>
                </a:solidFill>
                <a:latin typeface="+mn-lt"/>
                <a:ea typeface="ＭＳ Ｐゴシック" pitchFamily="-65" charset="-128"/>
                <a:cs typeface="Calibri"/>
              </a:rPr>
              <a:t>Mohrenstraße 58, 10117 Berlin</a:t>
            </a:r>
          </a:p>
          <a:p>
            <a:pPr rtl="0">
              <a:lnSpc>
                <a:spcPct val="110000"/>
              </a:lnSpc>
            </a:pPr>
            <a:r>
              <a:rPr lang="de-DE" sz="1300" b="0" i="0" kern="1200" baseline="0">
                <a:solidFill>
                  <a:schemeClr val="accent1"/>
                </a:solidFill>
                <a:latin typeface="+mn-lt"/>
                <a:ea typeface="ＭＳ Ｐゴシック" pitchFamily="-65" charset="-128"/>
                <a:cs typeface="Calibri"/>
              </a:rPr>
              <a:t>www.diw.de	Twitter: @</a:t>
            </a:r>
            <a:r>
              <a:rPr lang="de-DE" sz="1300" b="0" i="0" kern="1200" baseline="0" err="1">
                <a:solidFill>
                  <a:schemeClr val="accent1"/>
                </a:solidFill>
                <a:latin typeface="+mn-lt"/>
                <a:ea typeface="ＭＳ Ｐゴシック" pitchFamily="-65" charset="-128"/>
                <a:cs typeface="Calibri"/>
              </a:rPr>
              <a:t>DIW_Berlin</a:t>
            </a:r>
            <a:endParaRPr lang="de-DE" sz="1300" b="0" i="0" kern="1200" baseline="0">
              <a:solidFill>
                <a:schemeClr val="accent1"/>
              </a:solidFill>
              <a:latin typeface="+mn-lt"/>
              <a:ea typeface="ＭＳ Ｐゴシック" pitchFamily="-65" charset="-128"/>
              <a:cs typeface="Calibri"/>
            </a:endParaRPr>
          </a:p>
          <a:p>
            <a:pPr rtl="0">
              <a:lnSpc>
                <a:spcPct val="110000"/>
              </a:lnSpc>
            </a:pPr>
            <a:endParaRPr kumimoji="0" lang="de-DE" sz="13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ＭＳ Ｐゴシック" pitchFamily="-65" charset="-128"/>
              <a:cs typeface="Calibri"/>
            </a:endParaRPr>
          </a:p>
          <a:p>
            <a:pPr rtl="0">
              <a:lnSpc>
                <a:spcPct val="110000"/>
              </a:lnSpc>
            </a:pPr>
            <a:r>
              <a:rPr kumimoji="0" lang="de-DE" sz="1300" b="1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Calibri"/>
              </a:rPr>
              <a:t>Redaktion</a:t>
            </a:r>
          </a:p>
        </p:txBody>
      </p:sp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>
          <a:xfrm>
            <a:off x="609600" y="188641"/>
            <a:ext cx="10972800" cy="162095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B1B19598-C35E-7BF5-4501-29D9F26FE2A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55036" y="3136743"/>
            <a:ext cx="1800200" cy="3120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 spd="med">
    <p:fade/>
  </p:transition>
  <p:hf hd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65" charset="-128"/>
        </a:defRPr>
      </a:lvl9pPr>
    </p:titleStyle>
    <p:bodyStyle>
      <a:lvl1pPr marL="0" indent="0" algn="l" defTabSz="457200" rtl="0" eaLnBrk="0" fontAlgn="base" hangingPunct="0">
        <a:lnSpc>
          <a:spcPct val="120000"/>
        </a:lnSpc>
        <a:spcBef>
          <a:spcPct val="0"/>
        </a:spcBef>
        <a:spcAft>
          <a:spcPts val="1000"/>
        </a:spcAft>
        <a:buClr>
          <a:schemeClr val="tx2"/>
        </a:buClr>
        <a:buSzPct val="85000"/>
        <a:buFontTx/>
        <a:buNone/>
        <a:defRPr sz="1200" kern="1200">
          <a:solidFill>
            <a:schemeClr val="bg1"/>
          </a:solidFill>
          <a:latin typeface="+mj-lt"/>
          <a:ea typeface="ＭＳ Ｐゴシック" pitchFamily="-65" charset="-128"/>
          <a:cs typeface="Arial"/>
        </a:defRPr>
      </a:lvl1pPr>
      <a:lvl2pPr marL="315912" indent="0" algn="l" defTabSz="457200" rtl="0" eaLnBrk="0" fontAlgn="base" hangingPunct="0">
        <a:lnSpc>
          <a:spcPct val="120000"/>
        </a:lnSpc>
        <a:spcBef>
          <a:spcPct val="0"/>
        </a:spcBef>
        <a:spcAft>
          <a:spcPts val="1000"/>
        </a:spcAft>
        <a:buClr>
          <a:schemeClr val="tx2"/>
        </a:buClr>
        <a:buSzPct val="120000"/>
        <a:buFontTx/>
        <a:buNone/>
        <a:defRPr sz="1200" kern="1200">
          <a:solidFill>
            <a:schemeClr val="bg1"/>
          </a:solidFill>
          <a:latin typeface="+mj-lt"/>
          <a:ea typeface="ＭＳ Ｐゴシック" pitchFamily="-65" charset="-128"/>
          <a:cs typeface="Arial"/>
        </a:defRPr>
      </a:lvl2pPr>
      <a:lvl3pPr marL="612775" indent="0" algn="l" defTabSz="457200" rtl="0" eaLnBrk="0" fontAlgn="base" hangingPunct="0">
        <a:lnSpc>
          <a:spcPct val="120000"/>
        </a:lnSpc>
        <a:spcBef>
          <a:spcPct val="0"/>
        </a:spcBef>
        <a:spcAft>
          <a:spcPts val="1000"/>
        </a:spcAft>
        <a:buClr>
          <a:schemeClr val="tx2"/>
        </a:buClr>
        <a:buSzPct val="120000"/>
        <a:buFontTx/>
        <a:buNone/>
        <a:defRPr sz="1200" kern="1200">
          <a:solidFill>
            <a:schemeClr val="bg1"/>
          </a:solidFill>
          <a:latin typeface="+mj-lt"/>
          <a:ea typeface="ＭＳ Ｐゴシック" pitchFamily="-65" charset="-128"/>
          <a:cs typeface="Arial"/>
        </a:defRPr>
      </a:lvl3pPr>
      <a:lvl4pPr marL="850900" indent="0" algn="l" defTabSz="457200" rtl="0" eaLnBrk="0" fontAlgn="base" hangingPunct="0">
        <a:lnSpc>
          <a:spcPct val="120000"/>
        </a:lnSpc>
        <a:spcBef>
          <a:spcPct val="0"/>
        </a:spcBef>
        <a:spcAft>
          <a:spcPts val="1000"/>
        </a:spcAft>
        <a:buClr>
          <a:schemeClr val="tx2"/>
        </a:buClr>
        <a:buSzPct val="120000"/>
        <a:buFontTx/>
        <a:buNone/>
        <a:defRPr sz="1200" kern="1200">
          <a:solidFill>
            <a:schemeClr val="bg1"/>
          </a:solidFill>
          <a:latin typeface="+mj-lt"/>
          <a:ea typeface="ＭＳ Ｐゴシック" pitchFamily="-65" charset="-128"/>
          <a:cs typeface="Arial"/>
        </a:defRPr>
      </a:lvl4pPr>
      <a:lvl5pPr marL="1079500" indent="0" algn="l" defTabSz="457200" rtl="0" eaLnBrk="0" fontAlgn="base" hangingPunct="0">
        <a:lnSpc>
          <a:spcPct val="120000"/>
        </a:lnSpc>
        <a:spcBef>
          <a:spcPct val="0"/>
        </a:spcBef>
        <a:spcAft>
          <a:spcPts val="1000"/>
        </a:spcAft>
        <a:buClr>
          <a:schemeClr val="tx2"/>
        </a:buClr>
        <a:buSzPct val="120000"/>
        <a:buFontTx/>
        <a:buNone/>
        <a:defRPr sz="1200" kern="1200">
          <a:solidFill>
            <a:schemeClr val="bg1"/>
          </a:solidFill>
          <a:latin typeface="+mj-lt"/>
          <a:ea typeface="ＭＳ Ｐゴシック" pitchFamily="-65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105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4.png"/><Relationship Id="rId5" Type="http://schemas.openxmlformats.org/officeDocument/2006/relationships/image" Target="../media/image7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7.png"/><Relationship Id="rId5" Type="http://schemas.openxmlformats.org/officeDocument/2006/relationships/image" Target="../media/image7.png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20.png"/><Relationship Id="rId5" Type="http://schemas.openxmlformats.org/officeDocument/2006/relationships/image" Target="../media/image7.png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7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5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26.png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9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6/j.apenergy.2023.120702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2111/ijbds.2022.7518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1656904" y="2348799"/>
            <a:ext cx="10220464" cy="3940789"/>
          </a:xfrm>
        </p:spPr>
        <p:txBody>
          <a:bodyPr/>
          <a:lstStyle/>
          <a:p>
            <a:pPr algn="ctr"/>
            <a:r>
              <a:rPr lang="en-US" sz="3200" b="1" noProof="0" dirty="0"/>
              <a:t>Non price criteria in renewable energy auctions and consequences for the European solar PV industry</a:t>
            </a:r>
            <a:endParaRPr lang="en-US" sz="1000" b="1" noProof="0" dirty="0"/>
          </a:p>
          <a:p>
            <a:endParaRPr lang="en-US" sz="1000" b="1" noProof="0" dirty="0"/>
          </a:p>
          <a:p>
            <a:r>
              <a:rPr lang="en-US" sz="2300" b="1" noProof="0" dirty="0"/>
              <a:t>Fifth International Conference - 16-17 April</a:t>
            </a:r>
          </a:p>
          <a:p>
            <a:r>
              <a:rPr lang="en-US" sz="2300" b="1" noProof="0" dirty="0"/>
              <a:t>Environmental Economics: A Focus on Natural Resources</a:t>
            </a:r>
          </a:p>
          <a:p>
            <a:endParaRPr lang="en-US" sz="500" b="1" noProof="0" dirty="0"/>
          </a:p>
          <a:p>
            <a:pPr algn="r"/>
            <a:r>
              <a:rPr lang="en-US" sz="2300" b="1" noProof="0" dirty="0"/>
              <a:t>Thibault Deletombe – DIW Berlin / CEA I-TESE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0DB4BB-E070-2D2C-1641-A6481FEF731E}"/>
              </a:ext>
            </a:extLst>
          </p:cNvPr>
          <p:cNvSpPr txBox="1"/>
          <p:nvPr/>
        </p:nvSpPr>
        <p:spPr bwMode="auto">
          <a:xfrm>
            <a:off x="5523470" y="6289589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marL="0" indent="0" algn="l" eaLnBrk="0" hangingPunct="0">
              <a:lnSpc>
                <a:spcPct val="120000"/>
              </a:lnSpc>
              <a:spcAft>
                <a:spcPts val="0"/>
              </a:spcAft>
              <a:buClr>
                <a:schemeClr val="tx2"/>
              </a:buClr>
              <a:buSzPct val="85000"/>
            </a:pPr>
            <a:endParaRPr lang="en-US" sz="1200" noProof="0" dirty="0">
              <a:solidFill>
                <a:schemeClr val="tx2"/>
              </a:solidFill>
              <a:latin typeface="+mn-lt"/>
              <a:ea typeface="Arial" pitchFamily="-65" charset="0"/>
              <a:cs typeface="Arial" pitchFamily="-65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69F2B3-4AA5-3E0D-509D-F9939B95542E}"/>
              </a:ext>
            </a:extLst>
          </p:cNvPr>
          <p:cNvSpPr txBox="1"/>
          <p:nvPr/>
        </p:nvSpPr>
        <p:spPr bwMode="auto">
          <a:xfrm>
            <a:off x="-5665304" y="437322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marL="0" indent="0" algn="l" eaLnBrk="0" hangingPunct="0">
              <a:lnSpc>
                <a:spcPct val="120000"/>
              </a:lnSpc>
              <a:spcAft>
                <a:spcPts val="0"/>
              </a:spcAft>
              <a:buClr>
                <a:schemeClr val="tx2"/>
              </a:buClr>
              <a:buSzPct val="85000"/>
            </a:pPr>
            <a:endParaRPr lang="en-US" sz="1200" noProof="0" dirty="0">
              <a:solidFill>
                <a:schemeClr val="tx2"/>
              </a:solidFill>
              <a:latin typeface="+mn-lt"/>
              <a:ea typeface="Arial" pitchFamily="-65" charset="0"/>
              <a:cs typeface="Arial" pitchFamily="-65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AC7810B-768A-45E8-85D6-F175566DD3D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2958" r="5003" b="15086"/>
          <a:stretch>
            <a:fillRect/>
          </a:stretch>
        </p:blipFill>
        <p:spPr>
          <a:xfrm>
            <a:off x="4584306" y="329231"/>
            <a:ext cx="1853564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83866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6CA8B-905A-1F4A-CC87-2862C24745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>
            <a:extLst>
              <a:ext uri="{FF2B5EF4-FFF2-40B4-BE49-F238E27FC236}">
                <a16:creationId xmlns:a16="http://schemas.microsoft.com/office/drawing/2014/main" id="{46231D4D-D13F-1F90-3AA5-7104678EA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7698" y="305840"/>
            <a:ext cx="10670466" cy="360000"/>
          </a:xfrm>
        </p:spPr>
        <p:txBody>
          <a:bodyPr/>
          <a:lstStyle/>
          <a:p>
            <a:br>
              <a:rPr lang="en-US" noProof="0" dirty="0"/>
            </a:br>
            <a:r>
              <a:rPr lang="en-US" noProof="0" dirty="0"/>
              <a:t>Literature review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FAF4CB-5E3B-A19D-0765-9FFBFC881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10</a:t>
            </a:fld>
            <a:endParaRPr lang="en-US" noProof="0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392335B3-597D-1FD9-3968-0F38D008A3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17698" y="985874"/>
            <a:ext cx="10605303" cy="428324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500" noProof="0" dirty="0">
              <a:ea typeface="Calibri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noProof="0" dirty="0">
                <a:ea typeface="Calibri"/>
              </a:rPr>
              <a:t>This paper relates to multiple strands of literature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800" b="1" noProof="0" dirty="0">
                <a:ea typeface="Calibri"/>
              </a:rPr>
              <a:t>Renewable auctions: </a:t>
            </a:r>
            <a:r>
              <a:rPr lang="en-US" sz="1800" noProof="0" dirty="0">
                <a:ea typeface="Calibri"/>
              </a:rPr>
              <a:t>Bichler et al. (2020), Kröger et al. (2022), </a:t>
            </a:r>
            <a:r>
              <a:rPr lang="en-US" sz="1800" noProof="0" dirty="0" err="1">
                <a:ea typeface="Calibri"/>
              </a:rPr>
              <a:t>Thomaßen</a:t>
            </a:r>
            <a:r>
              <a:rPr lang="en-US" sz="1800" noProof="0" dirty="0">
                <a:ea typeface="Calibri"/>
              </a:rPr>
              <a:t> and </a:t>
            </a:r>
            <a:r>
              <a:rPr lang="en-US" sz="1800" noProof="0" dirty="0" err="1">
                <a:ea typeface="Calibri"/>
              </a:rPr>
              <a:t>Fuhrmanek</a:t>
            </a:r>
            <a:r>
              <a:rPr lang="en-US" sz="1800" noProof="0" dirty="0">
                <a:ea typeface="Calibri"/>
              </a:rPr>
              <a:t> (2025)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800" b="1" noProof="0" dirty="0">
                <a:ea typeface="Calibri"/>
              </a:rPr>
              <a:t>Green public procurement</a:t>
            </a:r>
            <a:r>
              <a:rPr lang="en-US" sz="1800" noProof="0" dirty="0">
                <a:ea typeface="Calibri"/>
              </a:rPr>
              <a:t>: Krieger and Zipperer (2022), Liu et al. (2025), Chiappinelli et al. (2025) 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800" b="1" noProof="0" dirty="0">
                <a:ea typeface="Calibri"/>
              </a:rPr>
              <a:t>Local content criteria</a:t>
            </a:r>
            <a:r>
              <a:rPr lang="en-US" sz="1800" noProof="0" dirty="0">
                <a:ea typeface="Calibri"/>
              </a:rPr>
              <a:t>: del Rio and Kiefer (2023), Münch and Scheifele (2023), </a:t>
            </a:r>
            <a:r>
              <a:rPr lang="en-US" sz="1800" noProof="0" dirty="0" err="1">
                <a:ea typeface="Calibri"/>
              </a:rPr>
              <a:t>Anatolitis</a:t>
            </a:r>
            <a:r>
              <a:rPr lang="en-US" sz="1800" noProof="0" dirty="0">
                <a:ea typeface="Calibri"/>
              </a:rPr>
              <a:t> et al. (2025) 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800" b="1" noProof="0" dirty="0">
                <a:ea typeface="Calibri"/>
              </a:rPr>
              <a:t>Economic geography</a:t>
            </a:r>
            <a:r>
              <a:rPr lang="en-US" sz="1800" noProof="0" dirty="0">
                <a:ea typeface="Calibri"/>
              </a:rPr>
              <a:t>: Smith and Venables (1988), Venables (1990), </a:t>
            </a:r>
            <a:r>
              <a:rPr lang="en-US" sz="1800" noProof="0" dirty="0" err="1">
                <a:ea typeface="Calibri"/>
              </a:rPr>
              <a:t>Dluhosch</a:t>
            </a:r>
            <a:r>
              <a:rPr lang="en-US" sz="1800" noProof="0" dirty="0">
                <a:ea typeface="Calibri"/>
              </a:rPr>
              <a:t> (2006), Larue (2018)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800" b="1" noProof="0" dirty="0">
                <a:ea typeface="Calibri"/>
              </a:rPr>
              <a:t>Competition and economies of scale</a:t>
            </a:r>
            <a:r>
              <a:rPr lang="en-US" sz="1800" noProof="0" dirty="0">
                <a:ea typeface="Calibri"/>
              </a:rPr>
              <a:t>: Amir (2000), Amir and </a:t>
            </a:r>
            <a:r>
              <a:rPr lang="en-US" sz="1800" noProof="0" dirty="0" err="1">
                <a:ea typeface="Calibri"/>
              </a:rPr>
              <a:t>Lazzati</a:t>
            </a:r>
            <a:r>
              <a:rPr lang="en-US" sz="1800" noProof="0" dirty="0">
                <a:ea typeface="Calibri"/>
              </a:rPr>
              <a:t> (2011), Gama (2019)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1800" noProof="0" dirty="0">
              <a:ea typeface="Calibri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800" noProof="0" dirty="0">
              <a:ea typeface="Calibri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800" noProof="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800" noProof="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800" noProof="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800" noProof="0" dirty="0">
              <a:ea typeface="Calibri"/>
            </a:endParaRP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n-US" sz="1800" noProof="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800" noProof="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800" noProof="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2000" noProof="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2000" noProof="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D32AD7-0E7D-0443-C626-70093959A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3EC963-7CC5-97C3-FDE3-33D376D31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6CEF821-0409-88E5-B95F-0A61D1B5515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17115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87A02E-C939-1420-F6B0-E4F25EEF7E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17462D-1F9E-3BBF-697F-634787F4E8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68985" y="1067544"/>
            <a:ext cx="11149735" cy="4916950"/>
          </a:xfrm>
        </p:spPr>
        <p:txBody>
          <a:bodyPr/>
          <a:lstStyle/>
          <a:p>
            <a:pPr marL="143510" indent="-14351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noProof="0" dirty="0">
                <a:ea typeface="Calibri"/>
              </a:rPr>
              <a:t>Introduction</a:t>
            </a:r>
          </a:p>
          <a:p>
            <a:pPr marL="143510" indent="-14351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noProof="0" dirty="0">
                <a:ea typeface="Calibri"/>
              </a:rPr>
              <a:t>Analytical framework</a:t>
            </a:r>
          </a:p>
          <a:p>
            <a:pPr marL="143510" indent="-14351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noProof="0" dirty="0">
                <a:ea typeface="Calibri"/>
              </a:rPr>
              <a:t>Case study</a:t>
            </a:r>
          </a:p>
          <a:p>
            <a:pPr marL="143510" indent="-14351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noProof="0" dirty="0">
                <a:ea typeface="Calibri"/>
              </a:rPr>
              <a:t>Conclusion</a:t>
            </a:r>
          </a:p>
          <a:p>
            <a:pPr marL="143510" indent="-143510">
              <a:buFont typeface="Arial" panose="020B0604020202020204" pitchFamily="34" charset="0"/>
              <a:buChar char="•"/>
            </a:pPr>
            <a:endParaRPr lang="en-US" noProof="0" dirty="0"/>
          </a:p>
        </p:txBody>
      </p:sp>
      <p:sp>
        <p:nvSpPr>
          <p:cNvPr id="27" name="Title 26">
            <a:extLst>
              <a:ext uri="{FF2B5EF4-FFF2-40B4-BE49-F238E27FC236}">
                <a16:creationId xmlns:a16="http://schemas.microsoft.com/office/drawing/2014/main" id="{5C848F85-2469-0D9F-C280-3BF9E39C7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9489" y="288971"/>
            <a:ext cx="10393390" cy="426254"/>
          </a:xfrm>
        </p:spPr>
        <p:txBody>
          <a:bodyPr/>
          <a:lstStyle/>
          <a:p>
            <a:r>
              <a:rPr lang="en-US" sz="2000" b="1" noProof="0" dirty="0"/>
              <a:t>Market fragmentation: Efficiency losses and fairness in European solar modules manufacturing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C401479-2137-22B6-8E7E-94FE0DF83F8E}"/>
              </a:ext>
            </a:extLst>
          </p:cNvPr>
          <p:cNvSpPr/>
          <p:nvPr/>
        </p:nvSpPr>
        <p:spPr>
          <a:xfrm>
            <a:off x="1297858" y="1598486"/>
            <a:ext cx="10091401" cy="692430"/>
          </a:xfrm>
          <a:prstGeom prst="rect">
            <a:avLst/>
          </a:prstGeom>
          <a:noFill/>
          <a:ln w="38100">
            <a:solidFill>
              <a:srgbClr val="008C8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F9609A-7EC2-AF3B-3CFC-3ACF28196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11</a:t>
            </a:fld>
            <a:endParaRPr lang="en-US" noProof="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1F38EF-397B-DC78-82FF-D331DC416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EE4D8E-512D-02E6-8773-2783B202A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469AFFF-0DCD-84CF-6AE1-3DEF7B3A394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169657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7D1136-8809-A126-7C88-98A4D7D31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>
            <a:extLst>
              <a:ext uri="{FF2B5EF4-FFF2-40B4-BE49-F238E27FC236}">
                <a16:creationId xmlns:a16="http://schemas.microsoft.com/office/drawing/2014/main" id="{63571863-AE47-F5AC-EDD6-6A530B7B3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7698" y="305840"/>
            <a:ext cx="10670466" cy="360000"/>
          </a:xfrm>
        </p:spPr>
        <p:txBody>
          <a:bodyPr/>
          <a:lstStyle/>
          <a:p>
            <a:r>
              <a:rPr lang="en-US" noProof="0" dirty="0"/>
              <a:t>Analytical framework – Solar PV auctions and projects selection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F49E60-2BBD-0AE5-C465-1E71C373E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12</a:t>
            </a:fld>
            <a:endParaRPr lang="en-US" noProof="0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21BEC509-C135-7F06-EF9F-FFC498B357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17698" y="822920"/>
            <a:ext cx="10571102" cy="876421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500" noProof="0" dirty="0">
              <a:ea typeface="Calibri"/>
            </a:endParaRP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800" b="1" noProof="0" dirty="0">
                <a:ea typeface="Calibri"/>
              </a:rPr>
              <a:t>French renewable procurement design (CRE, 2025)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sz="1800" noProof="0" dirty="0">
                <a:ea typeface="Calibri"/>
              </a:rPr>
              <a:t>Fixed volume of tenders: 1 GW of solar PV per period</a:t>
            </a:r>
            <a:endParaRPr lang="en-US" sz="2000" noProof="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D6A7528-92DC-E9BB-5B4D-4A312EC15B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854169"/>
              </p:ext>
            </p:extLst>
          </p:nvPr>
        </p:nvGraphicFramePr>
        <p:xfrm>
          <a:off x="1927006" y="1643274"/>
          <a:ext cx="8128000" cy="2089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108">
                  <a:extLst>
                    <a:ext uri="{9D8B030D-6E8A-4147-A177-3AD203B41FA5}">
                      <a16:colId xmlns:a16="http://schemas.microsoft.com/office/drawing/2014/main" val="1852155746"/>
                    </a:ext>
                  </a:extLst>
                </a:gridCol>
                <a:gridCol w="2953892">
                  <a:extLst>
                    <a:ext uri="{9D8B030D-6E8A-4147-A177-3AD203B41FA5}">
                      <a16:colId xmlns:a16="http://schemas.microsoft.com/office/drawing/2014/main" val="244571945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41185366"/>
                    </a:ext>
                  </a:extLst>
                </a:gridCol>
              </a:tblGrid>
              <a:tr h="425454">
                <a:tc gridSpan="2"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Scoring Criteria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Value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0869370"/>
                  </a:ext>
                </a:extLst>
              </a:tr>
              <a:tr h="493403">
                <a:tc>
                  <a:txBody>
                    <a:bodyPr/>
                    <a:lstStyle/>
                    <a:p>
                      <a:r>
                        <a:rPr lang="en-US" sz="1300" noProof="0" dirty="0"/>
                        <a:t>Price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3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noProof="0" dirty="0"/>
                        <a:t>NP0 = 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31240512"/>
                  </a:ext>
                </a:extLst>
              </a:tr>
              <a:tr h="484366">
                <a:tc>
                  <a:txBody>
                    <a:bodyPr/>
                    <a:lstStyle/>
                    <a:p>
                      <a:r>
                        <a:rPr lang="en-US" sz="1300" noProof="0" dirty="0"/>
                        <a:t>Carbon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3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noProof="0" dirty="0"/>
                        <a:t>NC0 = 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17891427"/>
                  </a:ext>
                </a:extLst>
              </a:tr>
              <a:tr h="651833">
                <a:tc>
                  <a:txBody>
                    <a:bodyPr/>
                    <a:lstStyle/>
                    <a:p>
                      <a:r>
                        <a:rPr lang="en-US" sz="1300" noProof="0" dirty="0"/>
                        <a:t>Other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 noProof="0" dirty="0"/>
                        <a:t>   Environmental impact (E)</a:t>
                      </a:r>
                    </a:p>
                    <a:p>
                      <a:r>
                        <a:rPr lang="en-US" sz="1300" noProof="0" dirty="0"/>
                        <a:t>   Governance (G)</a:t>
                      </a:r>
                    </a:p>
                    <a:p>
                      <a:r>
                        <a:rPr lang="en-US" sz="1300" noProof="0" dirty="0"/>
                        <a:t>   Funding (F)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noProof="0" dirty="0"/>
                        <a:t>E + G + F = 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8996505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885A8EFE-7DF0-A190-AB2C-C68386C864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9837" y="2120559"/>
            <a:ext cx="1092416" cy="396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39D77E3-96E0-9FDF-0C43-148C0BB691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6442" y="2613212"/>
            <a:ext cx="1422917" cy="396000"/>
          </a:xfrm>
          <a:prstGeom prst="rect">
            <a:avLst/>
          </a:prstGeom>
        </p:spPr>
      </p:pic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57D2E71-2012-EEFF-B278-C99E3ABE3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4D21D9-EC43-7E27-CB25-52F858F1B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A01E2BB-6946-36C5-5539-FAA0389F2FA4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3339A5E-7127-854F-C467-3D04E6CA172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89837" y="4644159"/>
            <a:ext cx="5499375" cy="1356389"/>
          </a:xfrm>
          <a:prstGeom prst="rect">
            <a:avLst/>
          </a:prstGeom>
        </p:spPr>
      </p:pic>
      <p:sp>
        <p:nvSpPr>
          <p:cNvPr id="21" name="Left Brace 20">
            <a:extLst>
              <a:ext uri="{FF2B5EF4-FFF2-40B4-BE49-F238E27FC236}">
                <a16:creationId xmlns:a16="http://schemas.microsoft.com/office/drawing/2014/main" id="{B5558E4B-5421-A3A5-7DE1-C26F59BAAC33}"/>
              </a:ext>
            </a:extLst>
          </p:cNvPr>
          <p:cNvSpPr/>
          <p:nvPr/>
        </p:nvSpPr>
        <p:spPr>
          <a:xfrm rot="5400000">
            <a:off x="5217006" y="4005531"/>
            <a:ext cx="252000" cy="1296000"/>
          </a:xfrm>
          <a:prstGeom prst="leftBrac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Left Brace 21">
            <a:extLst>
              <a:ext uri="{FF2B5EF4-FFF2-40B4-BE49-F238E27FC236}">
                <a16:creationId xmlns:a16="http://schemas.microsoft.com/office/drawing/2014/main" id="{74A61089-5825-2066-259D-40D08D9E33C9}"/>
              </a:ext>
            </a:extLst>
          </p:cNvPr>
          <p:cNvSpPr/>
          <p:nvPr/>
        </p:nvSpPr>
        <p:spPr>
          <a:xfrm rot="5400000">
            <a:off x="6749786" y="3958487"/>
            <a:ext cx="252000" cy="1368000"/>
          </a:xfrm>
          <a:prstGeom prst="leftBrac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3" name="Left Brace 22">
            <a:extLst>
              <a:ext uri="{FF2B5EF4-FFF2-40B4-BE49-F238E27FC236}">
                <a16:creationId xmlns:a16="http://schemas.microsoft.com/office/drawing/2014/main" id="{721D2305-3BD7-61F9-A684-D62B206F375F}"/>
              </a:ext>
            </a:extLst>
          </p:cNvPr>
          <p:cNvSpPr/>
          <p:nvPr/>
        </p:nvSpPr>
        <p:spPr>
          <a:xfrm rot="5400000">
            <a:off x="8025304" y="4210487"/>
            <a:ext cx="252000" cy="864000"/>
          </a:xfrm>
          <a:prstGeom prst="leftBrac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A0A1158-B1E4-31FC-C34F-2E93B41EC008}"/>
              </a:ext>
            </a:extLst>
          </p:cNvPr>
          <p:cNvSpPr txBox="1"/>
          <p:nvPr/>
        </p:nvSpPr>
        <p:spPr bwMode="auto">
          <a:xfrm>
            <a:off x="5094122" y="4215127"/>
            <a:ext cx="533768" cy="301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marL="0" indent="0" algn="ctr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1500" noProof="0" dirty="0">
                <a:solidFill>
                  <a:schemeClr val="tx2"/>
                </a:solidFill>
                <a:latin typeface="+mn-lt"/>
                <a:ea typeface="Arial" pitchFamily="-65" charset="0"/>
                <a:cs typeface="Arial" pitchFamily="-65" charset="0"/>
              </a:rPr>
              <a:t>Price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87A4767-5FCD-09EE-D6F3-4522B1C5F0C7}"/>
              </a:ext>
            </a:extLst>
          </p:cNvPr>
          <p:cNvSpPr txBox="1"/>
          <p:nvPr/>
        </p:nvSpPr>
        <p:spPr bwMode="auto">
          <a:xfrm>
            <a:off x="6608902" y="4215127"/>
            <a:ext cx="533768" cy="301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marL="0" indent="0" algn="ctr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1500" noProof="0" dirty="0">
                <a:solidFill>
                  <a:schemeClr val="tx2"/>
                </a:solidFill>
                <a:latin typeface="+mn-lt"/>
                <a:ea typeface="Arial" pitchFamily="-65" charset="0"/>
                <a:cs typeface="Arial" pitchFamily="-65" charset="0"/>
              </a:rPr>
              <a:t>Carbon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B2A3BA1-91B0-6BAE-1BAA-39BE80512F20}"/>
              </a:ext>
            </a:extLst>
          </p:cNvPr>
          <p:cNvSpPr txBox="1"/>
          <p:nvPr/>
        </p:nvSpPr>
        <p:spPr bwMode="auto">
          <a:xfrm>
            <a:off x="7856798" y="4226171"/>
            <a:ext cx="533768" cy="301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marL="0" indent="0" algn="ctr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1500" noProof="0" dirty="0">
                <a:solidFill>
                  <a:schemeClr val="tx2"/>
                </a:solidFill>
                <a:latin typeface="+mn-lt"/>
                <a:ea typeface="Arial" pitchFamily="-65" charset="0"/>
                <a:cs typeface="Arial" pitchFamily="-65" charset="0"/>
              </a:rPr>
              <a:t>Other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FE8EDB3-FF4F-284E-3DFC-FC99CD4E4336}"/>
              </a:ext>
            </a:extLst>
          </p:cNvPr>
          <p:cNvSpPr txBox="1"/>
          <p:nvPr/>
        </p:nvSpPr>
        <p:spPr bwMode="auto">
          <a:xfrm>
            <a:off x="9158845" y="4829169"/>
            <a:ext cx="2508570" cy="334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1500" noProof="0" dirty="0">
                <a:solidFill>
                  <a:srgbClr val="FF0000"/>
                </a:solidFill>
              </a:rPr>
              <a:t>Average score maximization</a:t>
            </a: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EB442896-09AA-10D1-33C4-C28D40E28930}"/>
              </a:ext>
            </a:extLst>
          </p:cNvPr>
          <p:cNvSpPr/>
          <p:nvPr/>
        </p:nvSpPr>
        <p:spPr>
          <a:xfrm>
            <a:off x="8749143" y="4891614"/>
            <a:ext cx="360000" cy="216000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9FF411-2870-3560-D367-408792818BFA}"/>
              </a:ext>
            </a:extLst>
          </p:cNvPr>
          <p:cNvSpPr txBox="1"/>
          <p:nvPr/>
        </p:nvSpPr>
        <p:spPr bwMode="auto">
          <a:xfrm>
            <a:off x="9158845" y="5541117"/>
            <a:ext cx="2508570" cy="334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1500" noProof="0" dirty="0">
                <a:solidFill>
                  <a:srgbClr val="FF0000"/>
                </a:solidFill>
              </a:rPr>
              <a:t>Volume constraint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75057173-426B-D43F-2330-5DB63C95AC1D}"/>
              </a:ext>
            </a:extLst>
          </p:cNvPr>
          <p:cNvSpPr/>
          <p:nvPr/>
        </p:nvSpPr>
        <p:spPr>
          <a:xfrm>
            <a:off x="8749143" y="5603562"/>
            <a:ext cx="360000" cy="216000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DFCF058-7D53-6777-A313-D1B3FF17E7B0}"/>
              </a:ext>
            </a:extLst>
          </p:cNvPr>
          <p:cNvSpPr txBox="1">
            <a:spLocks/>
          </p:cNvSpPr>
          <p:nvPr/>
        </p:nvSpPr>
        <p:spPr bwMode="auto">
          <a:xfrm>
            <a:off x="1417698" y="3844209"/>
            <a:ext cx="8375005" cy="369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16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1pPr>
            <a:lvl2pPr marL="468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2pPr>
            <a:lvl3pPr marL="900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3pPr>
            <a:lvl4pPr marL="1350000" indent="-180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4pPr>
            <a:lvl5pPr marL="1800000" indent="-144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/>
              <a:buNone/>
            </a:pPr>
            <a:r>
              <a:rPr lang="en-US" sz="1800" b="1" noProof="0" dirty="0">
                <a:ea typeface="Calibri"/>
              </a:rPr>
              <a:t>Winning bids are a solution to the following problem</a:t>
            </a:r>
            <a:endParaRPr lang="en-US" sz="1800" noProof="0" dirty="0">
              <a:ea typeface="Calibri"/>
            </a:endParaRPr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A18B57CD-3754-0609-6537-55F8D1C15D41}"/>
              </a:ext>
            </a:extLst>
          </p:cNvPr>
          <p:cNvSpPr/>
          <p:nvPr/>
        </p:nvSpPr>
        <p:spPr>
          <a:xfrm rot="5400000">
            <a:off x="4031544" y="4132329"/>
            <a:ext cx="252000" cy="1044000"/>
          </a:xfrm>
          <a:prstGeom prst="leftBrac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EF00568-682A-396F-FBFF-3FD73EE7212E}"/>
              </a:ext>
            </a:extLst>
          </p:cNvPr>
          <p:cNvSpPr txBox="1"/>
          <p:nvPr/>
        </p:nvSpPr>
        <p:spPr bwMode="auto">
          <a:xfrm>
            <a:off x="2824679" y="4215925"/>
            <a:ext cx="2671085" cy="301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marL="0" indent="0" algn="ctr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1500" noProof="0" dirty="0">
                <a:solidFill>
                  <a:schemeClr val="tx2"/>
                </a:solidFill>
                <a:latin typeface="+mn-lt"/>
                <a:ea typeface="Arial" pitchFamily="-65" charset="0"/>
                <a:cs typeface="Arial" pitchFamily="-65" charset="0"/>
              </a:rPr>
              <a:t>Project’s average score</a:t>
            </a:r>
          </a:p>
        </p:txBody>
      </p:sp>
    </p:spTree>
    <p:extLst>
      <p:ext uri="{BB962C8B-B14F-4D97-AF65-F5344CB8AC3E}">
        <p14:creationId xmlns:p14="http://schemas.microsoft.com/office/powerpoint/2010/main" val="284354736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21" grpId="0" animBg="1"/>
      <p:bldP spid="22" grpId="0" animBg="1"/>
      <p:bldP spid="23" grpId="0" animBg="1"/>
      <p:bldP spid="24" grpId="0"/>
      <p:bldP spid="25" grpId="0"/>
      <p:bldP spid="26" grpId="0"/>
      <p:bldP spid="28" grpId="0"/>
      <p:bldP spid="29" grpId="0" animBg="1"/>
      <p:bldP spid="2" grpId="0"/>
      <p:bldP spid="12" grpId="0" animBg="1"/>
      <p:bldP spid="14" grpId="0"/>
      <p:bldP spid="16" grpId="0" animBg="1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95F89-4C9B-0B10-8077-2186F6438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659FC47-8585-C25A-88EC-DD3D5F7EB68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4293" b="79478"/>
          <a:stretch>
            <a:fillRect/>
          </a:stretch>
        </p:blipFill>
        <p:spPr>
          <a:xfrm>
            <a:off x="2222672" y="2078636"/>
            <a:ext cx="7682386" cy="290461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9B05CB4-20BC-45EC-40BD-484BACB5FB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5715" y="2058293"/>
            <a:ext cx="1497736" cy="756000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AB17DFEB-08B2-0649-94A6-4B64961A31E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4293" b="79478"/>
          <a:stretch>
            <a:fillRect/>
          </a:stretch>
        </p:blipFill>
        <p:spPr>
          <a:xfrm>
            <a:off x="2222672" y="4004058"/>
            <a:ext cx="7682386" cy="768315"/>
          </a:xfrm>
          <a:prstGeom prst="rect">
            <a:avLst/>
          </a:prstGeom>
        </p:spPr>
      </p:pic>
      <p:sp>
        <p:nvSpPr>
          <p:cNvPr id="27" name="Title 26">
            <a:extLst>
              <a:ext uri="{FF2B5EF4-FFF2-40B4-BE49-F238E27FC236}">
                <a16:creationId xmlns:a16="http://schemas.microsoft.com/office/drawing/2014/main" id="{30D58E1D-1532-5B46-2FAF-8620F67EE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7698" y="305840"/>
            <a:ext cx="10670466" cy="360000"/>
          </a:xfrm>
        </p:spPr>
        <p:txBody>
          <a:bodyPr/>
          <a:lstStyle/>
          <a:p>
            <a:r>
              <a:rPr lang="en-US" noProof="0" dirty="0"/>
              <a:t>Analytical framework – Solar module demand: Price, carbon and national preferences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1741C3-0AD8-9724-6212-26A946053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13</a:t>
            </a:fld>
            <a:endParaRPr lang="en-US" noProof="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1F23FB7-CE83-15DD-D42A-C92065D44E6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9393" t="16028" b="12283"/>
          <a:stretch>
            <a:fillRect/>
          </a:stretch>
        </p:blipFill>
        <p:spPr>
          <a:xfrm>
            <a:off x="4480764" y="2016069"/>
            <a:ext cx="5424294" cy="2053170"/>
          </a:xfrm>
          <a:prstGeom prst="rect">
            <a:avLst/>
          </a:prstGeom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476400-7E28-5169-F488-BA6C5230E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AE07AB-6C44-C76A-787B-53B476D27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2DE71FD-7751-4483-DB75-9CEF9EB412D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82E7407-3DD5-7D48-873C-9461586F64F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7629" t="87067" r="49477" b="3045"/>
          <a:stretch>
            <a:fillRect/>
          </a:stretch>
        </p:blipFill>
        <p:spPr>
          <a:xfrm>
            <a:off x="5387102" y="4081467"/>
            <a:ext cx="990599" cy="28317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9154F27-4216-519B-92BD-DD356208CA2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1391" t="87067" r="41129" b="3045"/>
          <a:stretch>
            <a:fillRect/>
          </a:stretch>
        </p:blipFill>
        <p:spPr>
          <a:xfrm>
            <a:off x="6377701" y="4081467"/>
            <a:ext cx="574675" cy="283176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8150A0BA-660F-5843-3E85-55450BE41643}"/>
              </a:ext>
            </a:extLst>
          </p:cNvPr>
          <p:cNvSpPr txBox="1"/>
          <p:nvPr/>
        </p:nvSpPr>
        <p:spPr bwMode="auto">
          <a:xfrm>
            <a:off x="9359566" y="2243742"/>
            <a:ext cx="2508570" cy="33400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1500" noProof="0" dirty="0">
                <a:solidFill>
                  <a:srgbClr val="FF0000"/>
                </a:solidFill>
              </a:rPr>
              <a:t>Average score maximization</a:t>
            </a: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8E077A86-AC40-D7DF-16AB-D8F3B9887D6A}"/>
              </a:ext>
            </a:extLst>
          </p:cNvPr>
          <p:cNvSpPr/>
          <p:nvPr/>
        </p:nvSpPr>
        <p:spPr>
          <a:xfrm>
            <a:off x="8931758" y="2306187"/>
            <a:ext cx="360000" cy="216000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49F8AAD-0F1A-CA96-D336-78D6051CC3DC}"/>
              </a:ext>
            </a:extLst>
          </p:cNvPr>
          <p:cNvSpPr txBox="1"/>
          <p:nvPr/>
        </p:nvSpPr>
        <p:spPr bwMode="auto">
          <a:xfrm>
            <a:off x="9359566" y="3481736"/>
            <a:ext cx="1911574" cy="33400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1500" noProof="0" dirty="0">
                <a:solidFill>
                  <a:srgbClr val="FF0000"/>
                </a:solidFill>
              </a:rPr>
              <a:t>Volume constraint</a:t>
            </a: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002FCAFF-2B2F-91CD-4F09-517F640BE1E6}"/>
              </a:ext>
            </a:extLst>
          </p:cNvPr>
          <p:cNvSpPr/>
          <p:nvPr/>
        </p:nvSpPr>
        <p:spPr>
          <a:xfrm>
            <a:off x="8931758" y="3525131"/>
            <a:ext cx="360000" cy="216000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34ED227-F6FA-D22F-9B06-603740CCBC66}"/>
              </a:ext>
            </a:extLst>
          </p:cNvPr>
          <p:cNvSpPr txBox="1"/>
          <p:nvPr/>
        </p:nvSpPr>
        <p:spPr bwMode="auto">
          <a:xfrm>
            <a:off x="9359566" y="4003071"/>
            <a:ext cx="1911574" cy="33400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1500" noProof="0" dirty="0">
                <a:solidFill>
                  <a:srgbClr val="FF0000"/>
                </a:solidFill>
              </a:rPr>
              <a:t>Positivity constraints</a:t>
            </a: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59F8050B-3C44-38E7-00E3-D7C4F8DB78E9}"/>
              </a:ext>
            </a:extLst>
          </p:cNvPr>
          <p:cNvSpPr/>
          <p:nvPr/>
        </p:nvSpPr>
        <p:spPr>
          <a:xfrm>
            <a:off x="8931758" y="4046466"/>
            <a:ext cx="360000" cy="216000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18AAD21D-9273-FE69-FA80-972AEA0DDA5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224" b="80346"/>
          <a:stretch>
            <a:fillRect/>
          </a:stretch>
        </p:blipFill>
        <p:spPr>
          <a:xfrm>
            <a:off x="2222672" y="1289640"/>
            <a:ext cx="7682386" cy="52777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E7638BE2-2880-09C9-65CA-BE3B071A121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4293" b="79478"/>
          <a:stretch>
            <a:fillRect/>
          </a:stretch>
        </p:blipFill>
        <p:spPr>
          <a:xfrm>
            <a:off x="2222672" y="1744463"/>
            <a:ext cx="7682386" cy="178389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D801CE3-E82C-6D14-BB33-8F5CA83DA60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4293" b="79478"/>
          <a:stretch>
            <a:fillRect/>
          </a:stretch>
        </p:blipFill>
        <p:spPr>
          <a:xfrm>
            <a:off x="2222672" y="4384117"/>
            <a:ext cx="7682386" cy="768315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41C900C3-363F-7951-96F4-A8DDADDD619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4293" b="79478"/>
          <a:stretch>
            <a:fillRect/>
          </a:stretch>
        </p:blipFill>
        <p:spPr>
          <a:xfrm>
            <a:off x="2222672" y="1895957"/>
            <a:ext cx="7682386" cy="178389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02FE30A0-BD08-A400-6958-360CB2C7FBA3}"/>
              </a:ext>
            </a:extLst>
          </p:cNvPr>
          <p:cNvSpPr/>
          <p:nvPr/>
        </p:nvSpPr>
        <p:spPr>
          <a:xfrm>
            <a:off x="2376398" y="1688108"/>
            <a:ext cx="7247436" cy="281875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132D0D9-64BE-CEF8-FB0B-D5F7DA4DBC83}"/>
              </a:ext>
            </a:extLst>
          </p:cNvPr>
          <p:cNvSpPr txBox="1"/>
          <p:nvPr/>
        </p:nvSpPr>
        <p:spPr bwMode="auto">
          <a:xfrm>
            <a:off x="2437894" y="1705755"/>
            <a:ext cx="1396332" cy="313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algn="l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1500" b="1" noProof="0" dirty="0">
                <a:latin typeface="+mn-lt"/>
                <a:ea typeface="Arial" pitchFamily="-65" charset="0"/>
                <a:cs typeface="Arial" pitchFamily="-65" charset="0"/>
              </a:rPr>
              <a:t>Solar module (</a:t>
            </a:r>
            <a:r>
              <a:rPr lang="en-US" sz="1500" b="1" i="1" noProof="0" dirty="0">
                <a:latin typeface="+mn-lt"/>
                <a:ea typeface="Arial" pitchFamily="-65" charset="0"/>
                <a:cs typeface="Arial" pitchFamily="-65" charset="0"/>
              </a:rPr>
              <a:t>i</a:t>
            </a:r>
            <a:r>
              <a:rPr lang="en-US" sz="1500" b="1" noProof="0" dirty="0">
                <a:latin typeface="+mn-lt"/>
                <a:ea typeface="Arial" pitchFamily="-65" charset="0"/>
                <a:cs typeface="Arial" pitchFamily="-65" charset="0"/>
              </a:rPr>
              <a:t>)</a:t>
            </a:r>
          </a:p>
          <a:p>
            <a:pPr marL="285750" indent="-285750" algn="l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endParaRPr lang="en-US" sz="1500" noProof="0" dirty="0">
              <a:solidFill>
                <a:schemeClr val="tx2"/>
              </a:solidFill>
              <a:latin typeface="+mn-lt"/>
              <a:ea typeface="Arial" pitchFamily="-65" charset="0"/>
              <a:cs typeface="Arial" pitchFamily="-65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C089699-F2C1-BE39-2091-8406EB5BE1CA}"/>
              </a:ext>
            </a:extLst>
          </p:cNvPr>
          <p:cNvSpPr txBox="1"/>
          <p:nvPr/>
        </p:nvSpPr>
        <p:spPr bwMode="auto">
          <a:xfrm>
            <a:off x="5531494" y="1712940"/>
            <a:ext cx="964043" cy="313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algn="l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1500" noProof="0" dirty="0">
                <a:latin typeface="+mn-lt"/>
                <a:ea typeface="Arial" pitchFamily="-65" charset="0"/>
                <a:cs typeface="Arial" pitchFamily="-65" charset="0"/>
              </a:rPr>
              <a:t>Price (€/W)</a:t>
            </a:r>
          </a:p>
          <a:p>
            <a:pPr marL="285750" indent="-285750" algn="l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endParaRPr lang="en-US" sz="1500" noProof="0" dirty="0">
              <a:solidFill>
                <a:schemeClr val="tx2"/>
              </a:solidFill>
              <a:latin typeface="+mn-lt"/>
              <a:ea typeface="Arial" pitchFamily="-65" charset="0"/>
              <a:cs typeface="Arial" pitchFamily="-65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8808CB6-55DC-56A2-24D9-27A79EAE2C2D}"/>
              </a:ext>
            </a:extLst>
          </p:cNvPr>
          <p:cNvSpPr txBox="1"/>
          <p:nvPr/>
        </p:nvSpPr>
        <p:spPr bwMode="auto">
          <a:xfrm>
            <a:off x="6861091" y="1710600"/>
            <a:ext cx="2146049" cy="313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algn="ctr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1500" noProof="0" dirty="0">
                <a:latin typeface="+mn-lt"/>
                <a:ea typeface="Arial" pitchFamily="-65" charset="0"/>
                <a:cs typeface="Arial" pitchFamily="-65" charset="0"/>
              </a:rPr>
              <a:t>Carbon footprint (tCO2/W)</a:t>
            </a:r>
          </a:p>
          <a:p>
            <a:pPr marL="285750" indent="-285750" algn="l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endParaRPr lang="en-US" sz="1500" noProof="0" dirty="0">
              <a:solidFill>
                <a:schemeClr val="tx2"/>
              </a:solidFill>
              <a:latin typeface="+mn-lt"/>
              <a:ea typeface="Arial" pitchFamily="-65" charset="0"/>
              <a:cs typeface="Arial" pitchFamily="-65" charset="0"/>
            </a:endParaRPr>
          </a:p>
        </p:txBody>
      </p:sp>
      <p:sp>
        <p:nvSpPr>
          <p:cNvPr id="38" name="Left Brace 37">
            <a:extLst>
              <a:ext uri="{FF2B5EF4-FFF2-40B4-BE49-F238E27FC236}">
                <a16:creationId xmlns:a16="http://schemas.microsoft.com/office/drawing/2014/main" id="{680B9C8B-0620-5B58-D5C2-C23EF183A357}"/>
              </a:ext>
            </a:extLst>
          </p:cNvPr>
          <p:cNvSpPr/>
          <p:nvPr/>
        </p:nvSpPr>
        <p:spPr>
          <a:xfrm rot="5400000">
            <a:off x="5907057" y="1866577"/>
            <a:ext cx="180000" cy="432000"/>
          </a:xfrm>
          <a:prstGeom prst="leftBrac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0" name="Left Brace 39">
            <a:extLst>
              <a:ext uri="{FF2B5EF4-FFF2-40B4-BE49-F238E27FC236}">
                <a16:creationId xmlns:a16="http://schemas.microsoft.com/office/drawing/2014/main" id="{9FBA9043-5C31-CEF3-F799-F854A1A9ABD4}"/>
              </a:ext>
            </a:extLst>
          </p:cNvPr>
          <p:cNvSpPr/>
          <p:nvPr/>
        </p:nvSpPr>
        <p:spPr>
          <a:xfrm rot="5400000">
            <a:off x="7814470" y="1870370"/>
            <a:ext cx="180000" cy="432000"/>
          </a:xfrm>
          <a:prstGeom prst="leftBrac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0068423-5638-3E95-A201-E11DE2545173}"/>
              </a:ext>
            </a:extLst>
          </p:cNvPr>
          <p:cNvSpPr/>
          <p:nvPr/>
        </p:nvSpPr>
        <p:spPr>
          <a:xfrm>
            <a:off x="2376398" y="2920812"/>
            <a:ext cx="7247436" cy="281875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DC1DDFE-D7C7-CEAA-568E-D438E1F53284}"/>
              </a:ext>
            </a:extLst>
          </p:cNvPr>
          <p:cNvSpPr txBox="1"/>
          <p:nvPr/>
        </p:nvSpPr>
        <p:spPr bwMode="auto">
          <a:xfrm>
            <a:off x="2437894" y="2938459"/>
            <a:ext cx="1762914" cy="313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algn="l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1500" b="1" noProof="0" dirty="0">
                <a:latin typeface="+mn-lt"/>
                <a:ea typeface="Arial" pitchFamily="-65" charset="0"/>
                <a:cs typeface="Arial" pitchFamily="-65" charset="0"/>
              </a:rPr>
              <a:t>Solar module (</a:t>
            </a:r>
            <a:r>
              <a:rPr lang="en-US" sz="1500" b="1" i="1" noProof="0" dirty="0">
                <a:latin typeface="+mn-lt"/>
                <a:ea typeface="Arial" pitchFamily="-65" charset="0"/>
                <a:cs typeface="Arial" pitchFamily="-65" charset="0"/>
              </a:rPr>
              <a:t>i</a:t>
            </a:r>
            <a:r>
              <a:rPr lang="en-US" sz="1500" b="1" noProof="0" dirty="0">
                <a:latin typeface="+mn-lt"/>
                <a:ea typeface="Arial" pitchFamily="-65" charset="0"/>
                <a:cs typeface="Arial" pitchFamily="-65" charset="0"/>
              </a:rPr>
              <a:t>)</a:t>
            </a:r>
          </a:p>
          <a:p>
            <a:pPr marL="285750" indent="-285750" algn="l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endParaRPr lang="en-US" sz="1500" noProof="0" dirty="0">
              <a:solidFill>
                <a:schemeClr val="tx2"/>
              </a:solidFill>
              <a:latin typeface="+mn-lt"/>
              <a:ea typeface="Arial" pitchFamily="-65" charset="0"/>
              <a:cs typeface="Arial" pitchFamily="-65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6E654B9-58BA-CC0F-B170-891042475402}"/>
              </a:ext>
            </a:extLst>
          </p:cNvPr>
          <p:cNvSpPr txBox="1"/>
          <p:nvPr/>
        </p:nvSpPr>
        <p:spPr bwMode="auto">
          <a:xfrm>
            <a:off x="4873390" y="2936591"/>
            <a:ext cx="1123550" cy="313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algn="l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1500" noProof="0" dirty="0">
                <a:latin typeface="+mn-lt"/>
                <a:ea typeface="Arial" pitchFamily="-65" charset="0"/>
                <a:cs typeface="Arial" pitchFamily="-65" charset="0"/>
              </a:rPr>
              <a:t>Price score</a:t>
            </a:r>
          </a:p>
          <a:p>
            <a:pPr marL="285750" indent="-285750" algn="l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endParaRPr lang="en-US" sz="1500" noProof="0" dirty="0">
              <a:solidFill>
                <a:schemeClr val="tx2"/>
              </a:solidFill>
              <a:latin typeface="+mn-lt"/>
              <a:ea typeface="Arial" pitchFamily="-65" charset="0"/>
              <a:cs typeface="Arial" pitchFamily="-65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E4087B6-EE62-4DC2-BDA6-AC5E6CA49B17}"/>
              </a:ext>
            </a:extLst>
          </p:cNvPr>
          <p:cNvSpPr txBox="1"/>
          <p:nvPr/>
        </p:nvSpPr>
        <p:spPr bwMode="auto">
          <a:xfrm>
            <a:off x="6331025" y="2934251"/>
            <a:ext cx="1199209" cy="313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algn="ctr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1500" noProof="0" dirty="0">
                <a:latin typeface="+mn-lt"/>
                <a:ea typeface="Arial" pitchFamily="-65" charset="0"/>
                <a:cs typeface="Arial" pitchFamily="-65" charset="0"/>
              </a:rPr>
              <a:t>Carbon score</a:t>
            </a:r>
          </a:p>
          <a:p>
            <a:pPr marL="285750" indent="-285750" algn="ctr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endParaRPr lang="en-US" sz="1500" noProof="0" dirty="0">
              <a:solidFill>
                <a:schemeClr val="tx2"/>
              </a:solidFill>
              <a:latin typeface="+mn-lt"/>
              <a:ea typeface="Arial" pitchFamily="-65" charset="0"/>
              <a:cs typeface="Arial" pitchFamily="-65" charset="0"/>
            </a:endParaRPr>
          </a:p>
        </p:txBody>
      </p:sp>
      <p:sp>
        <p:nvSpPr>
          <p:cNvPr id="48" name="Left Brace 47">
            <a:extLst>
              <a:ext uri="{FF2B5EF4-FFF2-40B4-BE49-F238E27FC236}">
                <a16:creationId xmlns:a16="http://schemas.microsoft.com/office/drawing/2014/main" id="{83325436-6055-7FC4-A708-71C232063652}"/>
              </a:ext>
            </a:extLst>
          </p:cNvPr>
          <p:cNvSpPr/>
          <p:nvPr/>
        </p:nvSpPr>
        <p:spPr>
          <a:xfrm rot="16200000" flipV="1">
            <a:off x="5339259" y="1913644"/>
            <a:ext cx="180000" cy="1656000"/>
          </a:xfrm>
          <a:prstGeom prst="leftBrac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9" name="Left Brace 48">
            <a:extLst>
              <a:ext uri="{FF2B5EF4-FFF2-40B4-BE49-F238E27FC236}">
                <a16:creationId xmlns:a16="http://schemas.microsoft.com/office/drawing/2014/main" id="{356FCE2B-F37E-9A68-6D96-0F46874E6236}"/>
              </a:ext>
            </a:extLst>
          </p:cNvPr>
          <p:cNvSpPr/>
          <p:nvPr/>
        </p:nvSpPr>
        <p:spPr>
          <a:xfrm rot="16200000" flipV="1">
            <a:off x="7213796" y="1894298"/>
            <a:ext cx="180000" cy="1692000"/>
          </a:xfrm>
          <a:prstGeom prst="leftBrace">
            <a:avLst>
              <a:gd name="adj1" fmla="val 8333"/>
              <a:gd name="adj2" fmla="val 71955"/>
            </a:avLst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0" name="Left Brace 49">
            <a:extLst>
              <a:ext uri="{FF2B5EF4-FFF2-40B4-BE49-F238E27FC236}">
                <a16:creationId xmlns:a16="http://schemas.microsoft.com/office/drawing/2014/main" id="{D8E18DCE-5D58-A0C5-D74D-0133A5EC2287}"/>
              </a:ext>
            </a:extLst>
          </p:cNvPr>
          <p:cNvSpPr/>
          <p:nvPr/>
        </p:nvSpPr>
        <p:spPr>
          <a:xfrm rot="16200000" flipV="1">
            <a:off x="8453331" y="2522951"/>
            <a:ext cx="180000" cy="468000"/>
          </a:xfrm>
          <a:prstGeom prst="leftBrace">
            <a:avLst/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83097C7-7350-EC02-4140-4344C340B7E1}"/>
              </a:ext>
            </a:extLst>
          </p:cNvPr>
          <p:cNvSpPr txBox="1"/>
          <p:nvPr/>
        </p:nvSpPr>
        <p:spPr bwMode="auto">
          <a:xfrm>
            <a:off x="7389580" y="2925222"/>
            <a:ext cx="2364526" cy="313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algn="ctr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1500" noProof="0" dirty="0">
                <a:latin typeface="+mn-lt"/>
                <a:ea typeface="Arial" pitchFamily="-65" charset="0"/>
                <a:cs typeface="Arial" pitchFamily="-65" charset="0"/>
              </a:rPr>
              <a:t>Non-price criteria score</a:t>
            </a:r>
          </a:p>
          <a:p>
            <a:pPr marL="285750" indent="-285750" algn="ctr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endParaRPr lang="en-US" sz="1500" noProof="0" dirty="0">
              <a:solidFill>
                <a:schemeClr val="tx2"/>
              </a:solidFill>
              <a:latin typeface="+mn-lt"/>
              <a:ea typeface="Arial" pitchFamily="-65" charset="0"/>
              <a:cs typeface="Arial" pitchFamily="-65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343E54E-6E42-708B-DD40-EEFA2774859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67386" y="4396229"/>
            <a:ext cx="2042359" cy="587026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4E9A4B81-96DB-29F0-3AB7-9C723028899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96916" b="-217"/>
          <a:stretch>
            <a:fillRect/>
          </a:stretch>
        </p:blipFill>
        <p:spPr>
          <a:xfrm>
            <a:off x="2222672" y="5143565"/>
            <a:ext cx="7682386" cy="94548"/>
          </a:xfrm>
          <a:prstGeom prst="rect">
            <a:avLst/>
          </a:prstGeom>
        </p:spPr>
      </p:pic>
      <p:sp>
        <p:nvSpPr>
          <p:cNvPr id="55" name="TextBox 54">
            <a:extLst>
              <a:ext uri="{FF2B5EF4-FFF2-40B4-BE49-F238E27FC236}">
                <a16:creationId xmlns:a16="http://schemas.microsoft.com/office/drawing/2014/main" id="{80524BA5-5C07-CEF8-15A2-50552CAE5993}"/>
              </a:ext>
            </a:extLst>
          </p:cNvPr>
          <p:cNvSpPr txBox="1"/>
          <p:nvPr/>
        </p:nvSpPr>
        <p:spPr bwMode="auto">
          <a:xfrm>
            <a:off x="9359566" y="4534931"/>
            <a:ext cx="1911574" cy="33400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1500" noProof="0" dirty="0">
                <a:solidFill>
                  <a:srgbClr val="FF0000"/>
                </a:solidFill>
              </a:rPr>
              <a:t>Linear economies of scale</a:t>
            </a:r>
          </a:p>
        </p:txBody>
      </p:sp>
      <p:sp>
        <p:nvSpPr>
          <p:cNvPr id="56" name="Arrow: Right 55">
            <a:extLst>
              <a:ext uri="{FF2B5EF4-FFF2-40B4-BE49-F238E27FC236}">
                <a16:creationId xmlns:a16="http://schemas.microsoft.com/office/drawing/2014/main" id="{2863E672-5297-FEE5-D877-11E81B89BC00}"/>
              </a:ext>
            </a:extLst>
          </p:cNvPr>
          <p:cNvSpPr/>
          <p:nvPr/>
        </p:nvSpPr>
        <p:spPr>
          <a:xfrm>
            <a:off x="8931758" y="4578326"/>
            <a:ext cx="360000" cy="216000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09A4A15-51D0-2CBC-DD6C-A75E1B8B19DC}"/>
              </a:ext>
            </a:extLst>
          </p:cNvPr>
          <p:cNvSpPr txBox="1"/>
          <p:nvPr/>
        </p:nvSpPr>
        <p:spPr bwMode="auto">
          <a:xfrm>
            <a:off x="3788512" y="1702136"/>
            <a:ext cx="1118663" cy="313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algn="l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1500" noProof="0" dirty="0">
                <a:latin typeface="+mn-lt"/>
                <a:ea typeface="Arial" pitchFamily="-65" charset="0"/>
                <a:cs typeface="Arial" pitchFamily="-65" charset="0"/>
              </a:rPr>
              <a:t>Average (W)</a:t>
            </a:r>
          </a:p>
          <a:p>
            <a:pPr marL="285750" indent="-285750" algn="l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</a:pPr>
            <a:endParaRPr lang="en-US" sz="1500" noProof="0" dirty="0">
              <a:solidFill>
                <a:schemeClr val="tx2"/>
              </a:solidFill>
              <a:latin typeface="+mn-lt"/>
              <a:ea typeface="Arial" pitchFamily="-65" charset="0"/>
              <a:cs typeface="Arial" pitchFamily="-65" charset="0"/>
            </a:endParaRPr>
          </a:p>
        </p:txBody>
      </p:sp>
      <p:sp>
        <p:nvSpPr>
          <p:cNvPr id="58" name="Left Brace 57">
            <a:extLst>
              <a:ext uri="{FF2B5EF4-FFF2-40B4-BE49-F238E27FC236}">
                <a16:creationId xmlns:a16="http://schemas.microsoft.com/office/drawing/2014/main" id="{0C733BEF-6949-C585-6E0B-BAFA27961E8D}"/>
              </a:ext>
            </a:extLst>
          </p:cNvPr>
          <p:cNvSpPr/>
          <p:nvPr/>
        </p:nvSpPr>
        <p:spPr>
          <a:xfrm rot="5400000">
            <a:off x="3952182" y="1567773"/>
            <a:ext cx="180000" cy="1008000"/>
          </a:xfrm>
          <a:prstGeom prst="leftBrace">
            <a:avLst>
              <a:gd name="adj1" fmla="val 8333"/>
              <a:gd name="adj2" fmla="val 42125"/>
            </a:avLst>
          </a:prstGeom>
          <a:ln w="635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9102418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37" grpId="0" animBg="1"/>
      <p:bldP spid="33" grpId="0"/>
      <p:bldP spid="34" grpId="0"/>
      <p:bldP spid="35" grpId="0"/>
      <p:bldP spid="38" grpId="0" animBg="1"/>
      <p:bldP spid="40" grpId="0" animBg="1"/>
      <p:bldP spid="44" grpId="0" animBg="1"/>
      <p:bldP spid="45" grpId="0"/>
      <p:bldP spid="46" grpId="0"/>
      <p:bldP spid="47" grpId="0"/>
      <p:bldP spid="48" grpId="0" animBg="1"/>
      <p:bldP spid="49" grpId="0" animBg="1"/>
      <p:bldP spid="50" grpId="0" animBg="1"/>
      <p:bldP spid="51" grpId="0"/>
      <p:bldP spid="55" grpId="0" animBg="1"/>
      <p:bldP spid="56" grpId="0" animBg="1"/>
      <p:bldP spid="57" grpId="0"/>
      <p:bldP spid="5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F02ED-C0F9-2DFC-CE2B-73C6B0EB5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9B112228-0511-2A3A-23E9-36BDDB2803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17698" y="931444"/>
            <a:ext cx="10670466" cy="526055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500" noProof="0" dirty="0">
              <a:ea typeface="Calibri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b="1" noProof="0" dirty="0">
                <a:ea typeface="Calibri"/>
              </a:rPr>
              <a:t>The price criterion (NCP &gt; 0, NC0 = 0 and K = 0)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800" noProof="0" dirty="0">
                <a:ea typeface="Calibri"/>
              </a:rPr>
              <a:t>Project developers all sourced from the same supplier to benefit from economies of scale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800" b="1" noProof="0" dirty="0">
                <a:ea typeface="Calibri"/>
              </a:rPr>
              <a:t>Cost-efficiency is maximal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800" b="1" noProof="0" dirty="0">
                <a:ea typeface="Calibri"/>
              </a:rPr>
              <a:t>Only one firm </a:t>
            </a:r>
            <a:r>
              <a:rPr lang="en-US" sz="1800" b="1" i="1" dirty="0">
                <a:ea typeface="Calibri"/>
              </a:rPr>
              <a:t>i</a:t>
            </a:r>
            <a:r>
              <a:rPr lang="en-US" sz="1800" b="1" noProof="0" dirty="0">
                <a:ea typeface="Calibri"/>
              </a:rPr>
              <a:t> with non-zero production at equilibrium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800" b="1" noProof="0" dirty="0">
                <a:ea typeface="Calibri"/>
              </a:rPr>
              <a:t>Competition intensity in the market is minimal</a:t>
            </a:r>
            <a:endParaRPr lang="en-US" sz="1000" b="1" noProof="0" dirty="0">
              <a:ea typeface="Calibri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1000" b="1" noProof="0" dirty="0">
              <a:ea typeface="Calibri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b="1" noProof="0" dirty="0">
                <a:ea typeface="Calibri"/>
              </a:rPr>
              <a:t>Price and non-price criteria (NCP &lt; NC0 + K)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800" noProof="0" dirty="0">
                <a:ea typeface="Calibri"/>
              </a:rPr>
              <a:t>Non-price criteria dominate the price criterion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800" b="1" noProof="0" dirty="0">
                <a:ea typeface="Calibri"/>
              </a:rPr>
              <a:t>Possibly multiple firms with non-zero production depending on non-price criteria heterogeneity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800" b="1" dirty="0">
                <a:ea typeface="Calibri"/>
              </a:rPr>
              <a:t>The same product cannot compete in two different auctions: the market is fully segmented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800" b="1" noProof="0" dirty="0">
                <a:ea typeface="Calibri"/>
              </a:rPr>
              <a:t>Cost efficiency is weakened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1800" b="1" noProof="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1800" b="1" noProof="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1800" b="1" noProof="0" dirty="0">
              <a:ea typeface="Calibri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800" noProof="0" dirty="0">
              <a:ea typeface="Calibri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800" noProof="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800" noProof="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800" noProof="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800" noProof="0" dirty="0">
              <a:ea typeface="Calibri"/>
            </a:endParaRP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n-US" sz="1800" noProof="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800" noProof="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800" noProof="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2000" noProof="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2000" noProof="0" dirty="0"/>
          </a:p>
        </p:txBody>
      </p:sp>
      <p:sp>
        <p:nvSpPr>
          <p:cNvPr id="27" name="Title 26">
            <a:extLst>
              <a:ext uri="{FF2B5EF4-FFF2-40B4-BE49-F238E27FC236}">
                <a16:creationId xmlns:a16="http://schemas.microsoft.com/office/drawing/2014/main" id="{BBC6F2B9-95DE-4C05-A50A-73C7FB8FD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7698" y="305840"/>
            <a:ext cx="10670466" cy="360000"/>
          </a:xfrm>
        </p:spPr>
        <p:txBody>
          <a:bodyPr/>
          <a:lstStyle/>
          <a:p>
            <a:r>
              <a:rPr lang="en-US" noProof="0" dirty="0"/>
              <a:t>Analytical framework – Solution and Nash equilibrium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783B3E-5ED1-E147-298A-B7847EF30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14</a:t>
            </a:fld>
            <a:endParaRPr lang="en-US" noProof="0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22E6A4B-F077-BC50-EBF6-25329F73F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49B3526-7209-6DC2-C654-866D3FF66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C334358-E594-266A-9EEC-415FF389276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  <p:sp>
        <p:nvSpPr>
          <p:cNvPr id="3" name="ZoneTexte 10">
            <a:extLst>
              <a:ext uri="{FF2B5EF4-FFF2-40B4-BE49-F238E27FC236}">
                <a16:creationId xmlns:a16="http://schemas.microsoft.com/office/drawing/2014/main" id="{4D44E9B7-CEB8-B678-C16E-E82BF20854B6}"/>
              </a:ext>
            </a:extLst>
          </p:cNvPr>
          <p:cNvSpPr txBox="1"/>
          <p:nvPr/>
        </p:nvSpPr>
        <p:spPr bwMode="auto">
          <a:xfrm>
            <a:off x="2794505" y="5726501"/>
            <a:ext cx="7017729" cy="369332"/>
          </a:xfrm>
          <a:prstGeom prst="rect">
            <a:avLst/>
          </a:prstGeom>
          <a:noFill/>
          <a:ln>
            <a:solidFill>
              <a:srgbClr val="008C8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noProof="0" dirty="0">
                <a:solidFill>
                  <a:srgbClr val="008C82"/>
                </a:solidFill>
              </a:rPr>
              <a:t>Can we accommodate cost efficiency and competition?</a:t>
            </a:r>
          </a:p>
        </p:txBody>
      </p:sp>
    </p:spTree>
    <p:extLst>
      <p:ext uri="{BB962C8B-B14F-4D97-AF65-F5344CB8AC3E}">
        <p14:creationId xmlns:p14="http://schemas.microsoft.com/office/powerpoint/2010/main" val="250915858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484FD-A3F8-0A2D-A236-659E71525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4F66832C-4473-D2A5-5252-40C86F1DE2F9}"/>
              </a:ext>
            </a:extLst>
          </p:cNvPr>
          <p:cNvSpPr txBox="1">
            <a:spLocks/>
          </p:cNvSpPr>
          <p:nvPr/>
        </p:nvSpPr>
        <p:spPr bwMode="auto">
          <a:xfrm>
            <a:off x="1417698" y="4638705"/>
            <a:ext cx="10571101" cy="301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16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1pPr>
            <a:lvl2pPr marL="468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2pPr>
            <a:lvl3pPr marL="900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3pPr>
            <a:lvl4pPr marL="1350000" indent="-180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4pPr>
            <a:lvl5pPr marL="1800000" indent="-144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/>
              <a:buNone/>
            </a:pPr>
            <a:r>
              <a:rPr lang="en-US" sz="1500" b="1" dirty="0">
                <a:ea typeface="Calibri"/>
              </a:rPr>
              <a:t>      Without non-price criteria (NC0 = 0 and K = 0), enforcing competition yields a new equilibrium with minimal cost efficiency</a:t>
            </a:r>
            <a:endParaRPr lang="en-US" sz="180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80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80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800" dirty="0">
              <a:ea typeface="Calibri"/>
            </a:endParaRP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/>
              <a:buNone/>
            </a:pPr>
            <a:endParaRPr lang="en-US" sz="180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80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80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2000" dirty="0">
              <a:ea typeface="Calibri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5EEE8FFE-429D-3623-0E44-44B615D525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17698" y="985874"/>
            <a:ext cx="10670466" cy="157927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500" noProof="0" dirty="0">
              <a:ea typeface="Calibri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b="1" noProof="0" dirty="0">
                <a:ea typeface="Calibri"/>
              </a:rPr>
              <a:t>Necessary </a:t>
            </a:r>
            <a:r>
              <a:rPr lang="en-US" sz="1800" b="1" dirty="0">
                <a:ea typeface="Calibri"/>
              </a:rPr>
              <a:t>c</a:t>
            </a:r>
            <a:r>
              <a:rPr lang="en-US" sz="1800" b="1" noProof="0" dirty="0" err="1">
                <a:ea typeface="Calibri"/>
              </a:rPr>
              <a:t>onditions</a:t>
            </a:r>
            <a:r>
              <a:rPr lang="en-US" sz="1800" b="1" noProof="0" dirty="0">
                <a:ea typeface="Calibri"/>
              </a:rPr>
              <a:t> for M firms with non-zero production to compete in the market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500" noProof="0" dirty="0">
              <a:ea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noProof="0" dirty="0">
                <a:ea typeface="Calibri"/>
              </a:rPr>
              <a:t>“The dual variables of the positivity constraint must be zero”</a:t>
            </a:r>
            <a:endParaRPr lang="en-US" sz="2000" noProof="0" dirty="0"/>
          </a:p>
        </p:txBody>
      </p:sp>
      <p:sp>
        <p:nvSpPr>
          <p:cNvPr id="27" name="Title 26">
            <a:extLst>
              <a:ext uri="{FF2B5EF4-FFF2-40B4-BE49-F238E27FC236}">
                <a16:creationId xmlns:a16="http://schemas.microsoft.com/office/drawing/2014/main" id="{B4E04D00-A031-2E6A-F00C-4117451B8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7698" y="305840"/>
            <a:ext cx="10670466" cy="360000"/>
          </a:xfrm>
        </p:spPr>
        <p:txBody>
          <a:bodyPr/>
          <a:lstStyle/>
          <a:p>
            <a:r>
              <a:rPr lang="en-US" noProof="0" dirty="0"/>
              <a:t>Analytical framework – Necessary conditions for competition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02964-694C-917D-5EF1-1175ACC84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15</a:t>
            </a:fld>
            <a:endParaRPr lang="en-US" noProof="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485980D-DD3E-4E48-E454-ACCA811C9CA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04" r="76076"/>
          <a:stretch>
            <a:fillRect/>
          </a:stretch>
        </p:blipFill>
        <p:spPr>
          <a:xfrm>
            <a:off x="3389759" y="2998811"/>
            <a:ext cx="1588448" cy="75258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9D43E19-B2DF-B73A-6C2C-2ED0DD82595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60190"/>
          <a:stretch>
            <a:fillRect/>
          </a:stretch>
        </p:blipFill>
        <p:spPr>
          <a:xfrm>
            <a:off x="4978206" y="3751391"/>
            <a:ext cx="4444710" cy="75258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5313EE65-E6BB-0AE1-3203-32CA081E41A3}"/>
              </a:ext>
            </a:extLst>
          </p:cNvPr>
          <p:cNvSpPr/>
          <p:nvPr/>
        </p:nvSpPr>
        <p:spPr>
          <a:xfrm>
            <a:off x="3389758" y="2924695"/>
            <a:ext cx="6919325" cy="1579276"/>
          </a:xfrm>
          <a:prstGeom prst="rect">
            <a:avLst/>
          </a:prstGeom>
          <a:noFill/>
          <a:ln w="38100">
            <a:solidFill>
              <a:srgbClr val="008C8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0EC1B0B-C84F-A8E6-31CD-5A87E2C60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B57E504-BD8B-D79D-CDBB-CD9A1158F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7E25E04-6602-11C4-D89A-21470E0EF34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F8D54BA-3953-3678-7D77-08608062FEDB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457228" y="1559252"/>
            <a:ext cx="2124000" cy="50791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ZoneTexte 10">
            <a:extLst>
              <a:ext uri="{FF2B5EF4-FFF2-40B4-BE49-F238E27FC236}">
                <a16:creationId xmlns:a16="http://schemas.microsoft.com/office/drawing/2014/main" id="{11203F44-895D-0A98-CD5C-20D2E50865D1}"/>
              </a:ext>
            </a:extLst>
          </p:cNvPr>
          <p:cNvSpPr txBox="1"/>
          <p:nvPr/>
        </p:nvSpPr>
        <p:spPr bwMode="auto">
          <a:xfrm>
            <a:off x="1417698" y="5486012"/>
            <a:ext cx="10571101" cy="646331"/>
          </a:xfrm>
          <a:prstGeom prst="rect">
            <a:avLst/>
          </a:prstGeom>
          <a:noFill/>
          <a:ln>
            <a:solidFill>
              <a:srgbClr val="008C8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noProof="0" dirty="0">
                <a:solidFill>
                  <a:srgbClr val="008C82"/>
                </a:solidFill>
              </a:rPr>
              <a:t>Non-price criteria can ease the tension between industry cost-performance and competition by creating a space for newcomers to compete with incumbents via other value channels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DD1141C-0957-25FE-551C-CD5AF4CCF99E}"/>
              </a:ext>
            </a:extLst>
          </p:cNvPr>
          <p:cNvSpPr/>
          <p:nvPr/>
        </p:nvSpPr>
        <p:spPr>
          <a:xfrm>
            <a:off x="1417698" y="4660511"/>
            <a:ext cx="180000" cy="180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06AF752-4B46-0E8F-4FE3-BC3DDAF9E069}"/>
              </a:ext>
            </a:extLst>
          </p:cNvPr>
          <p:cNvSpPr/>
          <p:nvPr/>
        </p:nvSpPr>
        <p:spPr>
          <a:xfrm>
            <a:off x="1417698" y="5049548"/>
            <a:ext cx="180000" cy="180000"/>
          </a:xfrm>
          <a:prstGeom prst="ellipse">
            <a:avLst/>
          </a:prstGeom>
          <a:noFill/>
          <a:ln w="28575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0FE4D159-BC25-71D0-4969-7F7B9194E9EF}"/>
              </a:ext>
            </a:extLst>
          </p:cNvPr>
          <p:cNvSpPr txBox="1">
            <a:spLocks/>
          </p:cNvSpPr>
          <p:nvPr/>
        </p:nvSpPr>
        <p:spPr bwMode="auto">
          <a:xfrm>
            <a:off x="1417698" y="2464792"/>
            <a:ext cx="10670466" cy="349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16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1pPr>
            <a:lvl2pPr marL="468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2pPr>
            <a:lvl3pPr marL="900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3pPr>
            <a:lvl4pPr marL="1350000" indent="-180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4pPr>
            <a:lvl5pPr marL="1800000" indent="-144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/>
              <a:buNone/>
            </a:pPr>
            <a:r>
              <a:rPr lang="en-US" sz="1800" b="1" dirty="0">
                <a:ea typeface="Calibri"/>
              </a:rPr>
              <a:t>First order conditions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A3BA543F-623F-C96B-AD9D-6D7340B6176F}"/>
              </a:ext>
            </a:extLst>
          </p:cNvPr>
          <p:cNvSpPr txBox="1">
            <a:spLocks/>
          </p:cNvSpPr>
          <p:nvPr/>
        </p:nvSpPr>
        <p:spPr bwMode="auto">
          <a:xfrm>
            <a:off x="1680001" y="5018468"/>
            <a:ext cx="10308798" cy="301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16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1pPr>
            <a:lvl2pPr marL="468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2pPr>
            <a:lvl3pPr marL="900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3pPr>
            <a:lvl4pPr marL="1350000" indent="-180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4pPr>
            <a:lvl5pPr marL="1800000" indent="-144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/>
              <a:buNone/>
            </a:pPr>
            <a:r>
              <a:rPr lang="en-US" sz="1500" b="1" dirty="0">
                <a:ea typeface="Calibri"/>
              </a:rPr>
              <a:t>Adjusting non-price criteria can cause the convergence of this new equilibrium with the cost-efficient solution</a:t>
            </a:r>
            <a:endParaRPr lang="en-US" sz="20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DF916C9-C2FA-78B7-39CA-E96DF0EABFF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4674" t="-4844" r="-327"/>
          <a:stretch>
            <a:fillRect/>
          </a:stretch>
        </p:blipFill>
        <p:spPr>
          <a:xfrm>
            <a:off x="5072731" y="2949391"/>
            <a:ext cx="5153148" cy="789030"/>
          </a:xfrm>
          <a:prstGeom prst="rect">
            <a:avLst/>
          </a:prstGeom>
        </p:spPr>
      </p:pic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E890E2B9-A91D-F9E9-76BA-E379038D752D}"/>
              </a:ext>
            </a:extLst>
          </p:cNvPr>
          <p:cNvSpPr txBox="1">
            <a:spLocks/>
          </p:cNvSpPr>
          <p:nvPr/>
        </p:nvSpPr>
        <p:spPr bwMode="auto">
          <a:xfrm>
            <a:off x="1417699" y="3151321"/>
            <a:ext cx="1771816" cy="349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16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1pPr>
            <a:lvl2pPr marL="468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2pPr>
            <a:lvl3pPr marL="900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3pPr>
            <a:lvl4pPr marL="1350000" indent="-180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4pPr>
            <a:lvl5pPr marL="1800000" indent="-144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/>
              <a:buNone/>
            </a:pPr>
            <a:r>
              <a:rPr lang="en-US" sz="1800" b="1" dirty="0">
                <a:ea typeface="Calibri"/>
              </a:rPr>
              <a:t>Tech. </a:t>
            </a:r>
            <a:r>
              <a:rPr lang="en-US" sz="1800" b="1" i="1" dirty="0" err="1">
                <a:ea typeface="Calibri"/>
              </a:rPr>
              <a:t>i</a:t>
            </a:r>
            <a:r>
              <a:rPr lang="en-US" sz="1800" b="1" dirty="0">
                <a:ea typeface="Calibri"/>
              </a:rPr>
              <a:t> production</a:t>
            </a:r>
          </a:p>
        </p:txBody>
      </p:sp>
    </p:spTree>
    <p:extLst>
      <p:ext uri="{BB962C8B-B14F-4D97-AF65-F5344CB8AC3E}">
        <p14:creationId xmlns:p14="http://schemas.microsoft.com/office/powerpoint/2010/main" val="27315203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" grpId="0" build="p"/>
      <p:bldP spid="12" grpId="0" animBg="1"/>
      <p:bldP spid="10" grpId="0" animBg="1"/>
      <p:bldP spid="13" grpId="0" animBg="1"/>
      <p:bldP spid="16" grpId="0" animBg="1"/>
      <p:bldP spid="19" grpId="0"/>
      <p:bldP spid="20" grpId="0"/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9F550E-6ADA-0747-F12E-18E270651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90CB17-24ED-0017-24EB-A33095B9B2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68985" y="1067544"/>
            <a:ext cx="11149735" cy="4916950"/>
          </a:xfrm>
        </p:spPr>
        <p:txBody>
          <a:bodyPr/>
          <a:lstStyle/>
          <a:p>
            <a:pPr marL="143510" indent="-14351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noProof="0" dirty="0">
                <a:ea typeface="Calibri"/>
              </a:rPr>
              <a:t>Introduction</a:t>
            </a:r>
          </a:p>
          <a:p>
            <a:pPr marL="143510" indent="-14351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noProof="0" dirty="0">
                <a:ea typeface="Calibri"/>
              </a:rPr>
              <a:t>Analytical framework</a:t>
            </a:r>
          </a:p>
          <a:p>
            <a:pPr marL="143510" indent="-14351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noProof="0" dirty="0">
                <a:ea typeface="Calibri"/>
              </a:rPr>
              <a:t>Case study</a:t>
            </a:r>
          </a:p>
          <a:p>
            <a:pPr marL="143510" indent="-14351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noProof="0" dirty="0">
                <a:ea typeface="Calibri"/>
              </a:rPr>
              <a:t>Conclusion</a:t>
            </a:r>
          </a:p>
          <a:p>
            <a:pPr marL="143510" indent="-143510">
              <a:buFont typeface="Arial" panose="020B0604020202020204" pitchFamily="34" charset="0"/>
              <a:buChar char="•"/>
            </a:pPr>
            <a:endParaRPr lang="en-US" noProof="0" dirty="0"/>
          </a:p>
        </p:txBody>
      </p:sp>
      <p:sp>
        <p:nvSpPr>
          <p:cNvPr id="27" name="Title 26">
            <a:extLst>
              <a:ext uri="{FF2B5EF4-FFF2-40B4-BE49-F238E27FC236}">
                <a16:creationId xmlns:a16="http://schemas.microsoft.com/office/drawing/2014/main" id="{FCD165AD-28BF-72A8-E857-D1F6C4402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9489" y="288971"/>
            <a:ext cx="10393390" cy="426254"/>
          </a:xfrm>
        </p:spPr>
        <p:txBody>
          <a:bodyPr/>
          <a:lstStyle/>
          <a:p>
            <a:r>
              <a:rPr lang="en-US" sz="2000" b="1" noProof="0" dirty="0"/>
              <a:t>Market fragmentation: Efficiency losses and fairness in European solar modules manufacturing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2C5F503-EC2C-AFFF-5F2B-9F7948C7A9DE}"/>
              </a:ext>
            </a:extLst>
          </p:cNvPr>
          <p:cNvSpPr/>
          <p:nvPr/>
        </p:nvSpPr>
        <p:spPr>
          <a:xfrm>
            <a:off x="1297858" y="2186937"/>
            <a:ext cx="10091401" cy="692430"/>
          </a:xfrm>
          <a:prstGeom prst="rect">
            <a:avLst/>
          </a:prstGeom>
          <a:noFill/>
          <a:ln w="38100">
            <a:solidFill>
              <a:srgbClr val="008C8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5D91400-A703-C12C-FAD6-9A605A305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16</a:t>
            </a:fld>
            <a:endParaRPr lang="en-US" noProof="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3822A4-4C27-0E64-37B3-C2E0F3047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92AE7D-6572-10E4-F98A-59C46597D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AC0B257-1515-A28A-D1F0-AF543C6D23A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221014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35431D-6D96-917B-4B8E-9D3E1B5EAD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17FE679F-90A4-4BAB-DF76-B57B87724C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17698" y="985874"/>
            <a:ext cx="10605303" cy="738287"/>
          </a:xfrm>
        </p:spPr>
        <p:txBody>
          <a:bodyPr/>
          <a:lstStyle/>
          <a:p>
            <a:pPr marL="0" indent="0" algn="just">
              <a:spcAft>
                <a:spcPts val="1200"/>
              </a:spcAft>
              <a:buNone/>
            </a:pPr>
            <a:r>
              <a:rPr lang="en-US" sz="1800" b="1" noProof="0" dirty="0"/>
              <a:t>The case study investigates how heterogeneous implementation of non-price criteria influences market fragmentation risks and competition incentives in the European solar module manufacturing sector in 2030</a:t>
            </a:r>
            <a:endParaRPr lang="en-US" sz="1800" b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itle 26">
            <a:extLst>
              <a:ext uri="{FF2B5EF4-FFF2-40B4-BE49-F238E27FC236}">
                <a16:creationId xmlns:a16="http://schemas.microsoft.com/office/drawing/2014/main" id="{1B63FAE7-B759-C305-2756-B7E0C8D46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7698" y="305840"/>
            <a:ext cx="10670466" cy="360000"/>
          </a:xfrm>
        </p:spPr>
        <p:txBody>
          <a:bodyPr/>
          <a:lstStyle/>
          <a:p>
            <a:r>
              <a:rPr lang="en-US" noProof="0" dirty="0"/>
              <a:t>Case study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1C27AF-8385-2A27-06AA-557494563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17</a:t>
            </a:fld>
            <a:endParaRPr lang="en-US" noProof="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8EEF1B-8C8E-7267-9050-B3AB5851F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DF4A22-A9B2-D8CA-9560-5DA8D8D97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9506A0-E266-0792-5F79-1342BE54E2F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2A22A3A-4CE2-2C32-F1C7-3465D9C639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804093"/>
              </p:ext>
            </p:extLst>
          </p:nvPr>
        </p:nvGraphicFramePr>
        <p:xfrm>
          <a:off x="1680001" y="1908400"/>
          <a:ext cx="9792000" cy="16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6300">
                  <a:extLst>
                    <a:ext uri="{9D8B030D-6E8A-4147-A177-3AD203B41FA5}">
                      <a16:colId xmlns:a16="http://schemas.microsoft.com/office/drawing/2014/main" val="506606467"/>
                    </a:ext>
                  </a:extLst>
                </a:gridCol>
                <a:gridCol w="4295700">
                  <a:extLst>
                    <a:ext uri="{9D8B030D-6E8A-4147-A177-3AD203B41FA5}">
                      <a16:colId xmlns:a16="http://schemas.microsoft.com/office/drawing/2014/main" val="4173163727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912865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358177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918841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Placeholder 4">
                <a:extLst>
                  <a:ext uri="{FF2B5EF4-FFF2-40B4-BE49-F238E27FC236}">
                    <a16:creationId xmlns:a16="http://schemas.microsoft.com/office/drawing/2014/main" id="{630EC6F2-2079-A08D-A519-674010D45FD0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1849944" y="1829465"/>
                <a:ext cx="5256637" cy="15821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marL="216000" indent="-216000" algn="l" defTabSz="457200" rtl="0" eaLnBrk="1" fontAlgn="base" hangingPunct="1">
                  <a:lnSpc>
                    <a:spcPct val="120000"/>
                  </a:lnSpc>
                  <a:spcBef>
                    <a:spcPct val="0"/>
                  </a:spcBef>
                  <a:spcAft>
                    <a:spcPts val="200"/>
                  </a:spcAft>
                  <a:buClr>
                    <a:schemeClr val="accent1"/>
                  </a:buClr>
                  <a:buSzPct val="100000"/>
                  <a:buFont typeface="Arial"/>
                  <a:buChar char="•"/>
                  <a:defRPr sz="2400" b="0" i="0" kern="1200">
                    <a:solidFill>
                      <a:schemeClr val="tx1"/>
                    </a:solidFill>
                    <a:latin typeface="+mn-lt"/>
                    <a:ea typeface="ＭＳ Ｐゴシック" pitchFamily="-65" charset="-128"/>
                    <a:cs typeface="Calibri"/>
                  </a:defRPr>
                </a:lvl1pPr>
                <a:lvl2pPr marL="468000" indent="-216000" algn="l" defTabSz="457200" rtl="0" eaLnBrk="1" fontAlgn="base" hangingPunct="1">
                  <a:lnSpc>
                    <a:spcPct val="120000"/>
                  </a:lnSpc>
                  <a:spcBef>
                    <a:spcPct val="0"/>
                  </a:spcBef>
                  <a:spcAft>
                    <a:spcPts val="400"/>
                  </a:spcAft>
                  <a:buClr>
                    <a:schemeClr val="accent1"/>
                  </a:buClr>
                  <a:buSzPct val="100000"/>
                  <a:buFont typeface="Arial"/>
                  <a:buChar char="•"/>
                  <a:defRPr sz="2400" b="0" i="0" kern="1200">
                    <a:solidFill>
                      <a:schemeClr val="tx1"/>
                    </a:solidFill>
                    <a:latin typeface="+mn-lt"/>
                    <a:ea typeface="ＭＳ Ｐゴシック" pitchFamily="-65" charset="-128"/>
                    <a:cs typeface="Calibri"/>
                  </a:defRPr>
                </a:lvl2pPr>
                <a:lvl3pPr marL="900000" indent="-216000" algn="l" defTabSz="457200" rtl="0" eaLnBrk="1" fontAlgn="base" hangingPunct="1">
                  <a:lnSpc>
                    <a:spcPct val="120000"/>
                  </a:lnSpc>
                  <a:spcBef>
                    <a:spcPct val="0"/>
                  </a:spcBef>
                  <a:spcAft>
                    <a:spcPts val="400"/>
                  </a:spcAft>
                  <a:buClr>
                    <a:schemeClr val="accent1"/>
                  </a:buClr>
                  <a:buSzPct val="100000"/>
                  <a:buFont typeface="Arial"/>
                  <a:buChar char="•"/>
                  <a:defRPr sz="2400" b="0" i="0" kern="1200">
                    <a:solidFill>
                      <a:schemeClr val="tx1"/>
                    </a:solidFill>
                    <a:latin typeface="+mn-lt"/>
                    <a:ea typeface="ＭＳ Ｐゴシック" pitchFamily="-65" charset="-128"/>
                    <a:cs typeface="Calibri"/>
                  </a:defRPr>
                </a:lvl3pPr>
                <a:lvl4pPr marL="1350000" indent="-180000" algn="l" defTabSz="457200" rtl="0" eaLnBrk="1" fontAlgn="base" hangingPunct="1">
                  <a:lnSpc>
                    <a:spcPct val="120000"/>
                  </a:lnSpc>
                  <a:spcBef>
                    <a:spcPct val="0"/>
                  </a:spcBef>
                  <a:spcAft>
                    <a:spcPts val="400"/>
                  </a:spcAft>
                  <a:buClr>
                    <a:schemeClr val="accent1"/>
                  </a:buClr>
                  <a:buSzPct val="100000"/>
                  <a:buFont typeface="Arial"/>
                  <a:buChar char="•"/>
                  <a:defRPr sz="2400" b="0" i="0" kern="1200">
                    <a:solidFill>
                      <a:schemeClr val="tx1"/>
                    </a:solidFill>
                    <a:latin typeface="+mn-lt"/>
                    <a:ea typeface="ＭＳ Ｐゴシック" pitchFamily="-65" charset="-128"/>
                    <a:cs typeface="Calibri"/>
                  </a:defRPr>
                </a:lvl4pPr>
                <a:lvl5pPr marL="1800000" indent="-144000" algn="l" defTabSz="457200" rtl="0" eaLnBrk="1" fontAlgn="base" hangingPunct="1">
                  <a:lnSpc>
                    <a:spcPct val="120000"/>
                  </a:lnSpc>
                  <a:spcBef>
                    <a:spcPct val="0"/>
                  </a:spcBef>
                  <a:spcAft>
                    <a:spcPts val="400"/>
                  </a:spcAft>
                  <a:buClr>
                    <a:schemeClr val="accent1"/>
                  </a:buClr>
                  <a:buSzPct val="100000"/>
                  <a:buFont typeface="Arial"/>
                  <a:buChar char="•"/>
                  <a:defRPr sz="2400" b="0" i="0" kern="1200">
                    <a:solidFill>
                      <a:schemeClr val="tx1"/>
                    </a:solidFill>
                    <a:latin typeface="+mn-lt"/>
                    <a:ea typeface="ＭＳ Ｐゴシック" pitchFamily="-65" charset="-128"/>
                    <a:cs typeface="Calibri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Font typeface="Arial"/>
                  <a:buNone/>
                </a:pPr>
                <a:endParaRPr lang="en-US" sz="1000" b="1" dirty="0">
                  <a:ea typeface="Calibri"/>
                </a:endParaRPr>
              </a:p>
              <a:p>
                <a:pPr marL="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Font typeface="Arial"/>
                  <a:buNone/>
                </a:pPr>
                <a:r>
                  <a:rPr lang="en-US" sz="1400" b="1" dirty="0">
                    <a:ea typeface="Calibri"/>
                  </a:rPr>
                  <a:t>Prices (</a:t>
                </a:r>
                <a:r>
                  <a:rPr lang="en-US" sz="1400" b="1" dirty="0"/>
                  <a:t>NP0)</a:t>
                </a:r>
                <a:r>
                  <a:rPr lang="en-US" sz="1400" b="1" dirty="0">
                    <a:ea typeface="Calibri"/>
                  </a:rPr>
                  <a:t> and national preferences 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smtClean="0">
                            <a:latin typeface="Cambria Math" panose="02040503050406030204" pitchFamily="18" charset="0"/>
                          </a:rPr>
                          <m:t>𝐊</m:t>
                        </m:r>
                      </m:e>
                      <m:sub>
                        <m:r>
                          <a:rPr lang="en-US" sz="1400" b="1" smtClean="0">
                            <a:latin typeface="Cambria Math" panose="02040503050406030204" pitchFamily="18" charset="0"/>
                          </a:rPr>
                          <m:t>𝐣</m:t>
                        </m:r>
                      </m:sub>
                    </m:sSub>
                  </m:oMath>
                </a14:m>
                <a:r>
                  <a:rPr lang="en-US" sz="1400" b="1" dirty="0"/>
                  <a:t>) </a:t>
                </a:r>
              </a:p>
              <a:p>
                <a:pPr marL="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600"/>
                  </a:spcAft>
                  <a:buFont typeface="Arial"/>
                  <a:buNone/>
                </a:pPr>
                <a:r>
                  <a:rPr lang="en-US" sz="1400" b="1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smtClean="0">
                            <a:latin typeface="Cambria Math" panose="02040503050406030204" pitchFamily="18" charset="0"/>
                          </a:rPr>
                          <m:t>𝐊</m:t>
                        </m:r>
                      </m:e>
                      <m:sub>
                        <m:r>
                          <a:rPr lang="en-US" sz="1400" b="1" smtClean="0">
                            <a:latin typeface="Cambria Math" panose="02040503050406030204" pitchFamily="18" charset="0"/>
                          </a:rPr>
                          <m:t>𝐣</m:t>
                        </m:r>
                      </m:sub>
                    </m:sSub>
                  </m:oMath>
                </a14:m>
                <a:r>
                  <a:rPr lang="en-US" sz="1400" b="1" dirty="0">
                    <a:ea typeface="Calibri"/>
                  </a:rPr>
                  <a:t> aggregates remaining criteria)</a:t>
                </a:r>
              </a:p>
              <a:p>
                <a:pPr marL="0" indent="0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Font typeface="Arial"/>
                  <a:buNone/>
                </a:pPr>
                <a:r>
                  <a:rPr lang="en-US" sz="1400" b="1" dirty="0">
                    <a:ea typeface="Calibri"/>
                  </a:rPr>
                  <a:t>Volume auctioned at national level: calibration on 1/3 national targets</a:t>
                </a:r>
              </a:p>
              <a:p>
                <a:pPr marL="0" indent="0">
                  <a:lnSpc>
                    <a:spcPct val="100000"/>
                  </a:lnSpc>
                  <a:spcBef>
                    <a:spcPts val="1800"/>
                  </a:spcBef>
                  <a:spcAft>
                    <a:spcPts val="300"/>
                  </a:spcAft>
                  <a:buFont typeface="Arial"/>
                  <a:buNone/>
                </a:pPr>
                <a:r>
                  <a:rPr lang="en-US" sz="1400" b="1" dirty="0">
                    <a:ea typeface="Calibri"/>
                  </a:rPr>
                  <a:t>Volume auctioned at EU level: calibration on NZIA targets</a:t>
                </a:r>
              </a:p>
            </p:txBody>
          </p:sp>
        </mc:Choice>
        <mc:Fallback xmlns="">
          <p:sp>
            <p:nvSpPr>
              <p:cNvPr id="10" name="Text Placeholder 4">
                <a:extLst>
                  <a:ext uri="{FF2B5EF4-FFF2-40B4-BE49-F238E27FC236}">
                    <a16:creationId xmlns:a16="http://schemas.microsoft.com/office/drawing/2014/main" id="{630EC6F2-2079-A08D-A519-674010D45F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49944" y="1829465"/>
                <a:ext cx="5256637" cy="1582109"/>
              </a:xfrm>
              <a:prstGeom prst="rect">
                <a:avLst/>
              </a:prstGeom>
              <a:blipFill>
                <a:blip r:embed="rId4"/>
                <a:stretch>
                  <a:fillRect l="-2086" r="-463" b="-923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>
            <a:extLst>
              <a:ext uri="{FF2B5EF4-FFF2-40B4-BE49-F238E27FC236}">
                <a16:creationId xmlns:a16="http://schemas.microsoft.com/office/drawing/2014/main" id="{EDFF7429-C0F6-BA81-DC72-F5F28C9DE23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16206" r="42439"/>
          <a:stretch>
            <a:fillRect/>
          </a:stretch>
        </p:blipFill>
        <p:spPr>
          <a:xfrm>
            <a:off x="7448926" y="2001539"/>
            <a:ext cx="3075857" cy="576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D8ACB93-FCFC-DFBA-C8C4-AC772287C4F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89612" t="16206" r="938"/>
          <a:stretch>
            <a:fillRect/>
          </a:stretch>
        </p:blipFill>
        <p:spPr>
          <a:xfrm>
            <a:off x="10567260" y="2001539"/>
            <a:ext cx="505020" cy="576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81BEA6D-CA36-E9A4-A170-9B27481D6663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341" b="341"/>
          <a:stretch/>
        </p:blipFill>
        <p:spPr>
          <a:xfrm>
            <a:off x="7626770" y="3137974"/>
            <a:ext cx="1140287" cy="360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37B042E-7A19-8678-ACE0-AA67FE34ECB9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1055" t="5868" r="-1055" b="18523"/>
          <a:stretch>
            <a:fillRect/>
          </a:stretch>
        </p:blipFill>
        <p:spPr>
          <a:xfrm>
            <a:off x="7594353" y="2666428"/>
            <a:ext cx="995569" cy="3600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8F3E5AF-979E-3969-C14E-2478F756F0C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77770" y="4210635"/>
            <a:ext cx="3337736" cy="1340456"/>
          </a:xfrm>
          <a:prstGeom prst="rect">
            <a:avLst/>
          </a:prstGeom>
        </p:spPr>
      </p:pic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768FB99D-5B84-38B3-3814-D146634F9C6D}"/>
              </a:ext>
            </a:extLst>
          </p:cNvPr>
          <p:cNvSpPr txBox="1">
            <a:spLocks/>
          </p:cNvSpPr>
          <p:nvPr/>
        </p:nvSpPr>
        <p:spPr bwMode="auto">
          <a:xfrm>
            <a:off x="1417698" y="3836289"/>
            <a:ext cx="10670466" cy="349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16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1pPr>
            <a:lvl2pPr marL="468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2pPr>
            <a:lvl3pPr marL="900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3pPr>
            <a:lvl4pPr marL="1350000" indent="-180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4pPr>
            <a:lvl5pPr marL="1800000" indent="-144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/>
              <a:buNone/>
            </a:pPr>
            <a:r>
              <a:rPr lang="en-US" sz="1800" b="1" dirty="0">
                <a:ea typeface="Calibri"/>
              </a:rPr>
              <a:t>We consider divergent implementations of non-price criteria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9DB20CE-66CF-6DE2-498E-CA7F7497105A}"/>
              </a:ext>
            </a:extLst>
          </p:cNvPr>
          <p:cNvSpPr txBox="1"/>
          <p:nvPr/>
        </p:nvSpPr>
        <p:spPr bwMode="auto">
          <a:xfrm>
            <a:off x="7534389" y="4354836"/>
            <a:ext cx="3808525" cy="33400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1500" noProof="0" dirty="0">
                <a:solidFill>
                  <a:srgbClr val="FF0000"/>
                </a:solidFill>
              </a:rPr>
              <a:t>Price criteria homogeneous across country</a:t>
            </a: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A65AE1C0-725C-DD73-BF25-63321EAFBC78}"/>
              </a:ext>
            </a:extLst>
          </p:cNvPr>
          <p:cNvSpPr/>
          <p:nvPr/>
        </p:nvSpPr>
        <p:spPr>
          <a:xfrm>
            <a:off x="7106582" y="4417281"/>
            <a:ext cx="360000" cy="216000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1E141D6A-08BE-E9D4-9C7B-A841F9664F7D}"/>
              </a:ext>
            </a:extLst>
          </p:cNvPr>
          <p:cNvSpPr/>
          <p:nvPr/>
        </p:nvSpPr>
        <p:spPr>
          <a:xfrm>
            <a:off x="7106582" y="4751063"/>
            <a:ext cx="241414" cy="783370"/>
          </a:xfrm>
          <a:prstGeom prst="rightBrace">
            <a:avLst/>
          </a:prstGeom>
          <a:noFill/>
          <a:ln w="635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ACEDDA4-762D-4C90-FCA2-269CEE1E2E87}"/>
              </a:ext>
            </a:extLst>
          </p:cNvPr>
          <p:cNvSpPr txBox="1"/>
          <p:nvPr/>
        </p:nvSpPr>
        <p:spPr bwMode="auto">
          <a:xfrm>
            <a:off x="7534389" y="4966074"/>
            <a:ext cx="4048011" cy="3608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1500" noProof="0" dirty="0">
                <a:solidFill>
                  <a:srgbClr val="FF0000"/>
                </a:solidFill>
              </a:rPr>
              <a:t>Each country </a:t>
            </a:r>
            <a:r>
              <a:rPr lang="en-US" sz="1500" noProof="0" dirty="0" err="1">
                <a:solidFill>
                  <a:srgbClr val="FF0000"/>
                </a:solidFill>
              </a:rPr>
              <a:t>favours</a:t>
            </a:r>
            <a:r>
              <a:rPr lang="en-US" sz="1500" noProof="0" dirty="0">
                <a:solidFill>
                  <a:srgbClr val="FF0000"/>
                </a:solidFill>
              </a:rPr>
              <a:t> disjoint sets of modules 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B1A48E86-BE31-3131-B1A9-3A5B0F6B2DB7}"/>
              </a:ext>
            </a:extLst>
          </p:cNvPr>
          <p:cNvSpPr txBox="1">
            <a:spLocks/>
          </p:cNvSpPr>
          <p:nvPr/>
        </p:nvSpPr>
        <p:spPr bwMode="auto">
          <a:xfrm>
            <a:off x="1417698" y="5829627"/>
            <a:ext cx="10605303" cy="41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16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1pPr>
            <a:lvl2pPr marL="468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2pPr>
            <a:lvl3pPr marL="900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3pPr>
            <a:lvl4pPr marL="1350000" indent="-180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4pPr>
            <a:lvl5pPr marL="1800000" indent="-144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/>
              <a:buNone/>
            </a:pPr>
            <a:r>
              <a:rPr lang="en-US" sz="1700" b="1" dirty="0">
                <a:ea typeface="Calibri"/>
              </a:rPr>
              <a:t>In numerical application, NM is kept constant, but K will increase to emulate increasingly divergent non price criteria </a:t>
            </a:r>
          </a:p>
        </p:txBody>
      </p:sp>
    </p:spTree>
    <p:extLst>
      <p:ext uri="{BB962C8B-B14F-4D97-AF65-F5344CB8AC3E}">
        <p14:creationId xmlns:p14="http://schemas.microsoft.com/office/powerpoint/2010/main" val="74085841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/>
      <p:bldP spid="19" grpId="0" animBg="1"/>
      <p:bldP spid="22" grpId="0" animBg="1"/>
      <p:bldP spid="28" grpId="0" animBg="1"/>
      <p:bldP spid="29" grpId="0" animBg="1"/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38B124-358D-4790-AA86-8254F16E9B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E5BEEFFA-5C68-2B13-584A-BB9EBC7EDF1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037" b="9618"/>
          <a:stretch>
            <a:fillRect/>
          </a:stretch>
        </p:blipFill>
        <p:spPr>
          <a:xfrm>
            <a:off x="2925074" y="1018790"/>
            <a:ext cx="7133324" cy="4700397"/>
          </a:xfrm>
          <a:prstGeom prst="rect">
            <a:avLst/>
          </a:prstGeom>
        </p:spPr>
      </p:pic>
      <p:sp>
        <p:nvSpPr>
          <p:cNvPr id="27" name="Title 26">
            <a:extLst>
              <a:ext uri="{FF2B5EF4-FFF2-40B4-BE49-F238E27FC236}">
                <a16:creationId xmlns:a16="http://schemas.microsoft.com/office/drawing/2014/main" id="{DDCC832A-860F-358F-234B-FB3E77E2C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7698" y="305840"/>
            <a:ext cx="10670466" cy="360000"/>
          </a:xfrm>
        </p:spPr>
        <p:txBody>
          <a:bodyPr/>
          <a:lstStyle/>
          <a:p>
            <a:r>
              <a:rPr lang="en-US" noProof="0" dirty="0"/>
              <a:t>Case study – Module production cost and economies of scale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B0BA07-23F3-C180-9CEA-7C4D8DE30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18</a:t>
            </a:fld>
            <a:endParaRPr lang="en-US" noProof="0" dirty="0"/>
          </a:p>
        </p:txBody>
      </p:sp>
      <p:sp>
        <p:nvSpPr>
          <p:cNvPr id="21" name="ZoneTexte 11">
            <a:extLst>
              <a:ext uri="{FF2B5EF4-FFF2-40B4-BE49-F238E27FC236}">
                <a16:creationId xmlns:a16="http://schemas.microsoft.com/office/drawing/2014/main" id="{A5E07C37-8E27-567C-846B-30648AFB668D}"/>
              </a:ext>
            </a:extLst>
          </p:cNvPr>
          <p:cNvSpPr txBox="1"/>
          <p:nvPr/>
        </p:nvSpPr>
        <p:spPr bwMode="auto">
          <a:xfrm>
            <a:off x="3693309" y="5819844"/>
            <a:ext cx="6171215" cy="3231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500" i="1" noProof="0" dirty="0"/>
              <a:t>Production cost estimation</a:t>
            </a:r>
          </a:p>
        </p:txBody>
      </p:sp>
      <p:sp>
        <p:nvSpPr>
          <p:cNvPr id="25" name="ZoneTexte 13">
            <a:extLst>
              <a:ext uri="{FF2B5EF4-FFF2-40B4-BE49-F238E27FC236}">
                <a16:creationId xmlns:a16="http://schemas.microsoft.com/office/drawing/2014/main" id="{E3D48EE8-8069-7673-175B-04CA70593CFF}"/>
              </a:ext>
            </a:extLst>
          </p:cNvPr>
          <p:cNvSpPr txBox="1"/>
          <p:nvPr/>
        </p:nvSpPr>
        <p:spPr bwMode="auto">
          <a:xfrm rot="16200000">
            <a:off x="1976314" y="3119233"/>
            <a:ext cx="2220688" cy="3231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500" noProof="0" dirty="0"/>
              <a:t>Production cost (€/W)</a:t>
            </a:r>
          </a:p>
        </p:txBody>
      </p:sp>
      <p:cxnSp>
        <p:nvCxnSpPr>
          <p:cNvPr id="26" name="Connecteur droit 12">
            <a:extLst>
              <a:ext uri="{FF2B5EF4-FFF2-40B4-BE49-F238E27FC236}">
                <a16:creationId xmlns:a16="http://schemas.microsoft.com/office/drawing/2014/main" id="{0D7F6481-1274-24A2-1AA8-7CD7C874FD80}"/>
              </a:ext>
            </a:extLst>
          </p:cNvPr>
          <p:cNvCxnSpPr>
            <a:cxnSpLocks/>
          </p:cNvCxnSpPr>
          <p:nvPr/>
        </p:nvCxnSpPr>
        <p:spPr bwMode="auto">
          <a:xfrm rot="10800000" flipV="1">
            <a:off x="6775442" y="2975006"/>
            <a:ext cx="0" cy="2232000"/>
          </a:xfrm>
          <a:prstGeom prst="line">
            <a:avLst/>
          </a:prstGeom>
          <a:ln w="38100">
            <a:solidFill>
              <a:srgbClr val="4DAFA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2540F8-EB6B-EC69-6353-B1286E7D4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65F380-A2FA-5482-E82F-14B2DC11E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4DC77B3-5A60-1E7B-400B-D0E7450860E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FBCE6ED-F939-43FB-903E-578F14A8B9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4705" y="1660061"/>
            <a:ext cx="3096057" cy="466790"/>
          </a:xfrm>
          <a:prstGeom prst="rect">
            <a:avLst/>
          </a:prstGeom>
          <a:ln>
            <a:solidFill>
              <a:srgbClr val="ED7C2F"/>
            </a:solidFill>
          </a:ln>
        </p:spPr>
      </p:pic>
      <p:sp>
        <p:nvSpPr>
          <p:cNvPr id="8" name="ZoneTexte 13">
            <a:extLst>
              <a:ext uri="{FF2B5EF4-FFF2-40B4-BE49-F238E27FC236}">
                <a16:creationId xmlns:a16="http://schemas.microsoft.com/office/drawing/2014/main" id="{D553675A-0C02-A7F8-F5A8-3D884C456345}"/>
              </a:ext>
            </a:extLst>
          </p:cNvPr>
          <p:cNvSpPr txBox="1"/>
          <p:nvPr/>
        </p:nvSpPr>
        <p:spPr bwMode="auto">
          <a:xfrm>
            <a:off x="5502259" y="2633687"/>
            <a:ext cx="2553161" cy="323165"/>
          </a:xfrm>
          <a:prstGeom prst="rect">
            <a:avLst/>
          </a:prstGeom>
          <a:solidFill>
            <a:schemeClr val="bg1"/>
          </a:solidFill>
          <a:ln>
            <a:solidFill>
              <a:srgbClr val="4DAFA8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500" noProof="0" dirty="0"/>
              <a:t>French demand in 2023</a:t>
            </a:r>
          </a:p>
        </p:txBody>
      </p:sp>
      <p:sp>
        <p:nvSpPr>
          <p:cNvPr id="9" name="ZoneTexte 13">
            <a:extLst>
              <a:ext uri="{FF2B5EF4-FFF2-40B4-BE49-F238E27FC236}">
                <a16:creationId xmlns:a16="http://schemas.microsoft.com/office/drawing/2014/main" id="{6DF4FAC6-00EF-9C69-E273-883BBD544345}"/>
              </a:ext>
            </a:extLst>
          </p:cNvPr>
          <p:cNvSpPr txBox="1"/>
          <p:nvPr/>
        </p:nvSpPr>
        <p:spPr bwMode="auto">
          <a:xfrm>
            <a:off x="6096000" y="5470846"/>
            <a:ext cx="1541158" cy="3231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500" noProof="0" dirty="0"/>
              <a:t>Capacity (GW)</a:t>
            </a:r>
          </a:p>
        </p:txBody>
      </p:sp>
    </p:spTree>
    <p:extLst>
      <p:ext uri="{BB962C8B-B14F-4D97-AF65-F5344CB8AC3E}">
        <p14:creationId xmlns:p14="http://schemas.microsoft.com/office/powerpoint/2010/main" val="1181334667"/>
      </p:ext>
    </p:extLst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F4EFE-0EFF-28D8-AD99-23D4AFFEF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>
            <a:extLst>
              <a:ext uri="{FF2B5EF4-FFF2-40B4-BE49-F238E27FC236}">
                <a16:creationId xmlns:a16="http://schemas.microsoft.com/office/drawing/2014/main" id="{676E02E4-6B6D-B4DC-A7C1-2075ACF3B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7698" y="305840"/>
            <a:ext cx="10670466" cy="360000"/>
          </a:xfrm>
        </p:spPr>
        <p:txBody>
          <a:bodyPr/>
          <a:lstStyle/>
          <a:p>
            <a:r>
              <a:rPr lang="en-US" noProof="0" dirty="0"/>
              <a:t>Case study – Results: Efficiency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363D47-A572-4145-7539-1C6288A5A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19</a:t>
            </a:fld>
            <a:endParaRPr lang="en-US" noProof="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A9924F-6FD2-B82E-4AA3-DC784E894EC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14" b="-579"/>
          <a:stretch>
            <a:fillRect/>
          </a:stretch>
        </p:blipFill>
        <p:spPr>
          <a:xfrm>
            <a:off x="3146956" y="1262012"/>
            <a:ext cx="6033257" cy="4763319"/>
          </a:xfrm>
          <a:prstGeom prst="rect">
            <a:avLst/>
          </a:prstGeom>
        </p:spPr>
      </p:pic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DC3B34BA-9AAD-AA02-4B2E-571EABC6F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F34AEE24-FFF9-F01E-30E2-048722C58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8052D72-0DE3-C796-2D3E-B2C1560CB4D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  <p:sp>
        <p:nvSpPr>
          <p:cNvPr id="9" name="ZoneTexte 13">
            <a:extLst>
              <a:ext uri="{FF2B5EF4-FFF2-40B4-BE49-F238E27FC236}">
                <a16:creationId xmlns:a16="http://schemas.microsoft.com/office/drawing/2014/main" id="{63BA7AF3-8F39-8518-2FED-2E03339D1297}"/>
              </a:ext>
            </a:extLst>
          </p:cNvPr>
          <p:cNvSpPr txBox="1"/>
          <p:nvPr/>
        </p:nvSpPr>
        <p:spPr bwMode="auto">
          <a:xfrm>
            <a:off x="3867189" y="3992215"/>
            <a:ext cx="1653733" cy="400110"/>
          </a:xfrm>
          <a:prstGeom prst="rect">
            <a:avLst/>
          </a:prstGeom>
          <a:solidFill>
            <a:schemeClr val="bg1"/>
          </a:solidFill>
          <a:ln>
            <a:solidFill>
              <a:srgbClr val="4DAFA8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4DAFA8"/>
                </a:solidFill>
              </a:rPr>
              <a:t>2</a:t>
            </a:r>
            <a:r>
              <a:rPr lang="en-US" sz="2000" b="1" noProof="0" dirty="0">
                <a:solidFill>
                  <a:srgbClr val="4DAFA8"/>
                </a:solidFill>
              </a:rPr>
              <a:t> billion €</a:t>
            </a:r>
          </a:p>
        </p:txBody>
      </p:sp>
      <p:cxnSp>
        <p:nvCxnSpPr>
          <p:cNvPr id="10" name="Connecteur droit 12">
            <a:extLst>
              <a:ext uri="{FF2B5EF4-FFF2-40B4-BE49-F238E27FC236}">
                <a16:creationId xmlns:a16="http://schemas.microsoft.com/office/drawing/2014/main" id="{90E46400-C0C2-7B67-5F49-8B75D113EA1B}"/>
              </a:ext>
            </a:extLst>
          </p:cNvPr>
          <p:cNvCxnSpPr>
            <a:cxnSpLocks/>
          </p:cNvCxnSpPr>
          <p:nvPr/>
        </p:nvCxnSpPr>
        <p:spPr bwMode="auto">
          <a:xfrm rot="10800000" flipV="1">
            <a:off x="3747347" y="2834270"/>
            <a:ext cx="0" cy="2772000"/>
          </a:xfrm>
          <a:prstGeom prst="line">
            <a:avLst/>
          </a:prstGeom>
          <a:ln w="38100">
            <a:solidFill>
              <a:srgbClr val="4DAFA8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2">
            <a:extLst>
              <a:ext uri="{FF2B5EF4-FFF2-40B4-BE49-F238E27FC236}">
                <a16:creationId xmlns:a16="http://schemas.microsoft.com/office/drawing/2014/main" id="{AA123691-DA6A-702A-38F1-A259DFC46B45}"/>
              </a:ext>
            </a:extLst>
          </p:cNvPr>
          <p:cNvCxnSpPr>
            <a:cxnSpLocks/>
          </p:cNvCxnSpPr>
          <p:nvPr/>
        </p:nvCxnSpPr>
        <p:spPr bwMode="auto">
          <a:xfrm rot="16200000" flipV="1">
            <a:off x="6186933" y="373524"/>
            <a:ext cx="0" cy="4896000"/>
          </a:xfrm>
          <a:prstGeom prst="line">
            <a:avLst/>
          </a:prstGeom>
          <a:ln w="38100">
            <a:solidFill>
              <a:srgbClr val="4DAFA8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986224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9F266-CDF1-E173-62A3-793BFB66D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FA657A-AC39-FAF5-2451-84F2E966A6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68985" y="1067544"/>
            <a:ext cx="11149735" cy="4916950"/>
          </a:xfrm>
        </p:spPr>
        <p:txBody>
          <a:bodyPr/>
          <a:lstStyle/>
          <a:p>
            <a:pPr marL="143510" indent="-14351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noProof="0" dirty="0">
                <a:ea typeface="Calibri"/>
              </a:rPr>
              <a:t>Introduction</a:t>
            </a:r>
          </a:p>
          <a:p>
            <a:pPr marL="143510" indent="-14351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noProof="0" dirty="0">
                <a:ea typeface="Calibri"/>
              </a:rPr>
              <a:t>Analytical framework</a:t>
            </a:r>
          </a:p>
          <a:p>
            <a:pPr marL="143510" indent="-14351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noProof="0" dirty="0">
                <a:ea typeface="Calibri"/>
              </a:rPr>
              <a:t>Case study</a:t>
            </a:r>
          </a:p>
          <a:p>
            <a:pPr marL="143510" indent="-14351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noProof="0" dirty="0">
                <a:ea typeface="Calibri"/>
              </a:rPr>
              <a:t>Conclusion</a:t>
            </a:r>
          </a:p>
          <a:p>
            <a:pPr marL="143510" indent="-143510">
              <a:buFont typeface="Arial" panose="020B0604020202020204" pitchFamily="34" charset="0"/>
              <a:buChar char="•"/>
            </a:pPr>
            <a:endParaRPr lang="en-US" noProof="0" dirty="0"/>
          </a:p>
        </p:txBody>
      </p:sp>
      <p:sp>
        <p:nvSpPr>
          <p:cNvPr id="27" name="Title 26">
            <a:extLst>
              <a:ext uri="{FF2B5EF4-FFF2-40B4-BE49-F238E27FC236}">
                <a16:creationId xmlns:a16="http://schemas.microsoft.com/office/drawing/2014/main" id="{35BC62F9-DDD8-7619-4B68-BF8EA80CB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9488" y="288971"/>
            <a:ext cx="10752511" cy="418600"/>
          </a:xfrm>
        </p:spPr>
        <p:txBody>
          <a:bodyPr/>
          <a:lstStyle/>
          <a:p>
            <a:r>
              <a:rPr lang="en-US" sz="1900" b="1" noProof="0" dirty="0"/>
              <a:t>Non price criteria in renewable energy auctions and consequences for the European solar PV industry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A5702B2-1782-3031-D016-C2826E373BB7}"/>
              </a:ext>
            </a:extLst>
          </p:cNvPr>
          <p:cNvSpPr/>
          <p:nvPr/>
        </p:nvSpPr>
        <p:spPr>
          <a:xfrm>
            <a:off x="1297858" y="1019073"/>
            <a:ext cx="10091401" cy="692430"/>
          </a:xfrm>
          <a:prstGeom prst="rect">
            <a:avLst/>
          </a:prstGeom>
          <a:noFill/>
          <a:ln w="38100">
            <a:solidFill>
              <a:srgbClr val="008C8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FD2822-ECE8-4987-AEE0-3235E815F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2</a:t>
            </a:fld>
            <a:endParaRPr lang="en-US" noProof="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B14590-7D6A-3525-F385-9C4D5C85C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847A07-3846-2D4D-703E-822A40D5A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82F8AB2-2CB1-0A19-E14B-99ED7AC7D05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53968"/>
      </p:ext>
    </p:extLst>
  </p:cSld>
  <p:clrMapOvr>
    <a:masterClrMapping/>
  </p:clrMapOvr>
  <p:transition spd="med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6CDA5-F629-85EA-CC59-2EE7A00B1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>
            <a:extLst>
              <a:ext uri="{FF2B5EF4-FFF2-40B4-BE49-F238E27FC236}">
                <a16:creationId xmlns:a16="http://schemas.microsoft.com/office/drawing/2014/main" id="{9B4F5F38-E1B2-B536-2944-4EAC1F376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7698" y="305840"/>
            <a:ext cx="10670466" cy="360000"/>
          </a:xfrm>
        </p:spPr>
        <p:txBody>
          <a:bodyPr/>
          <a:lstStyle/>
          <a:p>
            <a:r>
              <a:rPr lang="en-US" noProof="0" dirty="0"/>
              <a:t>Case study – Results: Analysis of modules selected at equilibrium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19FE09-B778-489B-891C-36EFA47FA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20</a:t>
            </a:fld>
            <a:endParaRPr lang="en-US" noProof="0" dirty="0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BA82045C-21C5-548A-ACB0-AD42FFC3B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EEA32A62-73E7-F733-28C0-E40EB150A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38346F1-5614-D087-EDDE-E48D9783411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C379298-8BAA-D41B-B134-731C402844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9889" y="1627443"/>
            <a:ext cx="8392696" cy="3962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277542"/>
      </p:ext>
    </p:extLst>
  </p:cSld>
  <p:clrMapOvr>
    <a:masterClrMapping/>
  </p:clrMapOvr>
  <p:transition spd="med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2CFEE1-90B2-2C84-FC48-BD1494E45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>
            <a:extLst>
              <a:ext uri="{FF2B5EF4-FFF2-40B4-BE49-F238E27FC236}">
                <a16:creationId xmlns:a16="http://schemas.microsoft.com/office/drawing/2014/main" id="{F3A030C8-CAB9-6264-CC7C-746C3E6BB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7698" y="305840"/>
            <a:ext cx="10670466" cy="360000"/>
          </a:xfrm>
        </p:spPr>
        <p:txBody>
          <a:bodyPr/>
          <a:lstStyle/>
          <a:p>
            <a:r>
              <a:rPr lang="en-US" noProof="0" dirty="0"/>
              <a:t>Case study – Results: Sensitivity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5039CE-FD0A-8D34-7BEB-EA74122FB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21</a:t>
            </a:fld>
            <a:endParaRPr lang="en-US" noProof="0" dirty="0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6879008-2624-75A2-745F-14D836669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8BCF6ED5-9D84-9120-8F31-0351C0913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5DFD827-81E4-B138-AA65-0E5BDF62D0E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5A2285E-A8BF-B501-06DB-45A02030D9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5528" y="1460928"/>
            <a:ext cx="6600944" cy="4501133"/>
          </a:xfrm>
          <a:prstGeom prst="rect">
            <a:avLst/>
          </a:prstGeom>
        </p:spPr>
      </p:pic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BBDB4F81-4879-D3A9-A8E6-537B4054A8DA}"/>
              </a:ext>
            </a:extLst>
          </p:cNvPr>
          <p:cNvSpPr txBox="1">
            <a:spLocks/>
          </p:cNvSpPr>
          <p:nvPr/>
        </p:nvSpPr>
        <p:spPr bwMode="auto">
          <a:xfrm>
            <a:off x="1417698" y="1021063"/>
            <a:ext cx="10670466" cy="349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16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1pPr>
            <a:lvl2pPr marL="468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2pPr>
            <a:lvl3pPr marL="900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3pPr>
            <a:lvl4pPr marL="1350000" indent="-180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4pPr>
            <a:lvl5pPr marL="1800000" indent="-144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/>
              <a:buNone/>
            </a:pPr>
            <a:r>
              <a:rPr lang="en-US" sz="1800" b="1" dirty="0">
                <a:ea typeface="Calibri"/>
              </a:rPr>
              <a:t>In the sensitivity analysis, a target of 10 GW is considered for European solar PV manufacturing </a:t>
            </a:r>
          </a:p>
        </p:txBody>
      </p:sp>
      <p:sp>
        <p:nvSpPr>
          <p:cNvPr id="22" name="ZoneTexte 10">
            <a:extLst>
              <a:ext uri="{FF2B5EF4-FFF2-40B4-BE49-F238E27FC236}">
                <a16:creationId xmlns:a16="http://schemas.microsoft.com/office/drawing/2014/main" id="{169FEC5A-D465-6795-391D-8B99B06DBF09}"/>
              </a:ext>
            </a:extLst>
          </p:cNvPr>
          <p:cNvSpPr txBox="1"/>
          <p:nvPr/>
        </p:nvSpPr>
        <p:spPr bwMode="auto">
          <a:xfrm>
            <a:off x="2259671" y="3429000"/>
            <a:ext cx="8278564" cy="646331"/>
          </a:xfrm>
          <a:prstGeom prst="rect">
            <a:avLst/>
          </a:prstGeom>
          <a:solidFill>
            <a:schemeClr val="bg1"/>
          </a:solidFill>
          <a:ln>
            <a:solidFill>
              <a:srgbClr val="008C8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noProof="0" dirty="0">
                <a:solidFill>
                  <a:srgbClr val="008C82"/>
                </a:solidFill>
              </a:rPr>
              <a:t>Lower targets increase the marginal gains of economies of scale and make the cost of regulatory fragmentation higher in relative terms</a:t>
            </a:r>
          </a:p>
        </p:txBody>
      </p:sp>
    </p:spTree>
    <p:extLst>
      <p:ext uri="{BB962C8B-B14F-4D97-AF65-F5344CB8AC3E}">
        <p14:creationId xmlns:p14="http://schemas.microsoft.com/office/powerpoint/2010/main" val="1791887790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CA940-37C2-A5C2-052B-4B7041146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3D110E-D92A-FF2B-3376-2B82757A5A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68985" y="1067544"/>
            <a:ext cx="11149735" cy="4916950"/>
          </a:xfrm>
        </p:spPr>
        <p:txBody>
          <a:bodyPr/>
          <a:lstStyle/>
          <a:p>
            <a:pPr marL="143510" indent="-14351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noProof="0" dirty="0">
                <a:ea typeface="Calibri"/>
              </a:rPr>
              <a:t>Introduction</a:t>
            </a:r>
          </a:p>
          <a:p>
            <a:pPr marL="143510" indent="-14351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noProof="0" dirty="0">
                <a:ea typeface="Calibri"/>
              </a:rPr>
              <a:t>Analytical framework</a:t>
            </a:r>
          </a:p>
          <a:p>
            <a:pPr marL="143510" indent="-14351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noProof="0" dirty="0">
                <a:ea typeface="Calibri"/>
              </a:rPr>
              <a:t>Case study</a:t>
            </a:r>
          </a:p>
          <a:p>
            <a:pPr marL="143510" indent="-14351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noProof="0" dirty="0">
                <a:ea typeface="Calibri"/>
              </a:rPr>
              <a:t>Conclusion</a:t>
            </a:r>
          </a:p>
          <a:p>
            <a:pPr marL="143510" indent="-143510">
              <a:buFont typeface="Arial" panose="020B0604020202020204" pitchFamily="34" charset="0"/>
              <a:buChar char="•"/>
            </a:pPr>
            <a:endParaRPr lang="en-US" noProof="0" dirty="0"/>
          </a:p>
        </p:txBody>
      </p:sp>
      <p:sp>
        <p:nvSpPr>
          <p:cNvPr id="27" name="Title 26">
            <a:extLst>
              <a:ext uri="{FF2B5EF4-FFF2-40B4-BE49-F238E27FC236}">
                <a16:creationId xmlns:a16="http://schemas.microsoft.com/office/drawing/2014/main" id="{1E7F17C9-C084-8484-D446-C863264D8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9489" y="288971"/>
            <a:ext cx="10393390" cy="426254"/>
          </a:xfrm>
        </p:spPr>
        <p:txBody>
          <a:bodyPr/>
          <a:lstStyle/>
          <a:p>
            <a:r>
              <a:rPr lang="en-US" sz="2000" b="1" noProof="0" dirty="0"/>
              <a:t>Market fragmentation: Efficiency losses and fairness in European solar modules manufacturing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7676207-56F8-01EC-01FA-0FC5B9F3109F}"/>
              </a:ext>
            </a:extLst>
          </p:cNvPr>
          <p:cNvSpPr/>
          <p:nvPr/>
        </p:nvSpPr>
        <p:spPr>
          <a:xfrm>
            <a:off x="1297858" y="2784457"/>
            <a:ext cx="10091401" cy="692430"/>
          </a:xfrm>
          <a:prstGeom prst="rect">
            <a:avLst/>
          </a:prstGeom>
          <a:noFill/>
          <a:ln w="38100">
            <a:solidFill>
              <a:srgbClr val="008C8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F3EBAEF-7CC2-9A47-6515-6075F80E0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22</a:t>
            </a:fld>
            <a:endParaRPr lang="en-US" noProof="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8785E6-B27C-E856-63DD-EB75C1582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832DD6-16CA-B3B3-FA4B-B4E5EA0B1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65903F8-0A06-EC6B-38D5-7514161253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850403"/>
      </p:ext>
    </p:extLst>
  </p:cSld>
  <p:clrMapOvr>
    <a:masterClrMapping/>
  </p:clrMapOvr>
  <p:transition spd="med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87A49-B333-6A1D-A292-0D53AF8C5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DE76D9B7-E5AD-8A5D-61A0-B61C6FC8C2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17698" y="985875"/>
            <a:ext cx="10605303" cy="5208096"/>
          </a:xfrm>
        </p:spPr>
        <p:txBody>
          <a:bodyPr/>
          <a:lstStyle/>
          <a:p>
            <a:pPr marL="0" lvl="1" indent="0" algn="just">
              <a:spcAft>
                <a:spcPts val="300"/>
              </a:spcAft>
              <a:buNone/>
              <a:defRPr/>
            </a:pPr>
            <a:r>
              <a:rPr lang="en-US" b="1" noProof="0" dirty="0">
                <a:solidFill>
                  <a:schemeClr val="tx2"/>
                </a:solidFill>
              </a:rPr>
              <a:t>Main findings</a:t>
            </a:r>
          </a:p>
          <a:p>
            <a:pPr marL="0" lvl="1" indent="0" algn="just">
              <a:spcAft>
                <a:spcPts val="300"/>
              </a:spcAft>
              <a:buNone/>
              <a:defRPr/>
            </a:pPr>
            <a:r>
              <a:rPr lang="en-US" sz="1800" b="1" noProof="0" dirty="0">
                <a:solidFill>
                  <a:schemeClr val="tx2"/>
                </a:solidFill>
              </a:rPr>
              <a:t>Analytical results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800" noProof="0" dirty="0">
                <a:ea typeface="Calibri"/>
              </a:rPr>
              <a:t>Environmental preferences do not necessarily conflict with economic efficiency.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800" noProof="0" dirty="0">
                <a:ea typeface="Calibri"/>
              </a:rPr>
              <a:t>Non-price criteria can fragment the market or help solve the tension between competition and cost</a:t>
            </a:r>
          </a:p>
          <a:p>
            <a:pPr marL="0" lvl="1" indent="0" algn="just">
              <a:spcAft>
                <a:spcPts val="300"/>
              </a:spcAft>
              <a:buNone/>
              <a:defRPr/>
            </a:pPr>
            <a:r>
              <a:rPr lang="en-US" sz="1800" b="1" noProof="0" dirty="0">
                <a:solidFill>
                  <a:schemeClr val="tx2"/>
                </a:solidFill>
              </a:rPr>
              <a:t>Numerical results</a:t>
            </a:r>
            <a:endParaRPr lang="en-US" sz="1800" noProof="0" dirty="0"/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noProof="0" dirty="0"/>
              <a:t>Market fragmentation can generate substantial losses: 2 billion € per year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noProof="0" dirty="0"/>
              <a:t>Preferences divergence reduces competition</a:t>
            </a:r>
            <a:r>
              <a:rPr lang="en-US" sz="1800" dirty="0"/>
              <a:t> and </a:t>
            </a:r>
            <a:r>
              <a:rPr lang="en-US" sz="1800" dirty="0" err="1"/>
              <a:t>favours</a:t>
            </a:r>
            <a:r>
              <a:rPr lang="en-US" sz="1800" dirty="0"/>
              <a:t> largest countries</a:t>
            </a:r>
            <a:endParaRPr lang="en-US" sz="1800" noProof="0" dirty="0"/>
          </a:p>
          <a:p>
            <a:pPr marL="0" lvl="1" indent="0" algn="just">
              <a:spcAft>
                <a:spcPts val="300"/>
              </a:spcAft>
              <a:buNone/>
              <a:defRPr/>
            </a:pPr>
            <a:r>
              <a:rPr lang="en-US" b="1" noProof="0" dirty="0">
                <a:solidFill>
                  <a:schemeClr val="tx2"/>
                </a:solidFill>
              </a:rPr>
              <a:t>Policy recommendations</a:t>
            </a:r>
          </a:p>
          <a:p>
            <a:pPr marL="0" lvl="1" indent="0" algn="just">
              <a:spcAft>
                <a:spcPts val="300"/>
              </a:spcAft>
              <a:buNone/>
              <a:defRPr/>
            </a:pPr>
            <a:r>
              <a:rPr lang="en-US" sz="1800" b="1" noProof="0" dirty="0">
                <a:solidFill>
                  <a:srgbClr val="008C82"/>
                </a:solidFill>
              </a:rPr>
              <a:t>A common framework to implement non-price criteria at the country level and reduce market fragmentation risks in the EU is a no </a:t>
            </a:r>
            <a:r>
              <a:rPr lang="en-US" sz="1800" b="1" noProof="0">
                <a:solidFill>
                  <a:srgbClr val="008C82"/>
                </a:solidFill>
              </a:rPr>
              <a:t>regret strategy.</a:t>
            </a:r>
            <a:endParaRPr lang="en-US" sz="1800" b="1" noProof="0" dirty="0">
              <a:solidFill>
                <a:srgbClr val="008C82"/>
              </a:solidFill>
            </a:endParaRPr>
          </a:p>
        </p:txBody>
      </p:sp>
      <p:sp>
        <p:nvSpPr>
          <p:cNvPr id="27" name="Title 26">
            <a:extLst>
              <a:ext uri="{FF2B5EF4-FFF2-40B4-BE49-F238E27FC236}">
                <a16:creationId xmlns:a16="http://schemas.microsoft.com/office/drawing/2014/main" id="{476DE41D-95BD-0FCC-23A1-2BA6E24EF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7698" y="305840"/>
            <a:ext cx="10670466" cy="360000"/>
          </a:xfrm>
        </p:spPr>
        <p:txBody>
          <a:bodyPr/>
          <a:lstStyle/>
          <a:p>
            <a:r>
              <a:rPr lang="en-US" noProof="0" dirty="0"/>
              <a:t>Conclusion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F96953-9934-6402-76BF-085EB46C1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23</a:t>
            </a:fld>
            <a:endParaRPr lang="en-US" noProof="0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A05B57F-3673-4C95-1E89-E15426226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5503758-A54B-C741-8C01-61934FFE1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7C6D3D3-8D85-93CF-4373-1A1ED2F1BA4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81454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4F713-918C-D7EC-19D8-E475C7E38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6C9240-EA3A-F33A-6BFE-A63BCF64B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24</a:t>
            </a:fld>
            <a:endParaRPr lang="en-US" noProof="0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8C7A4A8-3097-4CE0-FAE9-5A0D81227D7A}"/>
              </a:ext>
            </a:extLst>
          </p:cNvPr>
          <p:cNvSpPr txBox="1"/>
          <p:nvPr/>
        </p:nvSpPr>
        <p:spPr bwMode="auto">
          <a:xfrm>
            <a:off x="2271040" y="3034027"/>
            <a:ext cx="8791766" cy="8617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lvl="1" indent="0" algn="ctr">
              <a:spcAft>
                <a:spcPts val="300"/>
              </a:spcAft>
              <a:buNone/>
              <a:defRPr/>
            </a:pPr>
            <a:r>
              <a:rPr lang="en-US" sz="5000" b="1" noProof="0" dirty="0">
                <a:solidFill>
                  <a:srgbClr val="008C82"/>
                </a:solidFill>
              </a:rPr>
              <a:t>Thank you for your attention</a:t>
            </a:r>
            <a:endParaRPr lang="en-US" sz="5000" noProof="0" dirty="0">
              <a:solidFill>
                <a:srgbClr val="008C82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023E3F-FE80-2F48-19C4-E0FFDACD4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12F5B2-1AED-4AFC-93A9-532A37708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040B37E-DED3-8FA4-49D4-BF949237B26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58716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6B09D-1572-BEEE-3659-115C19B2E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>
            <a:extLst>
              <a:ext uri="{FF2B5EF4-FFF2-40B4-BE49-F238E27FC236}">
                <a16:creationId xmlns:a16="http://schemas.microsoft.com/office/drawing/2014/main" id="{03AC0B55-CB1E-E704-869B-C9D4E44A2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7698" y="305840"/>
            <a:ext cx="10670466" cy="360000"/>
          </a:xfrm>
        </p:spPr>
        <p:txBody>
          <a:bodyPr/>
          <a:lstStyle/>
          <a:p>
            <a:r>
              <a:rPr lang="en-US" noProof="0" dirty="0"/>
              <a:t>References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4FDBD7-03BB-A017-15ED-F112E48FD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25</a:t>
            </a:fld>
            <a:endParaRPr lang="en-US" noProof="0" dirty="0"/>
          </a:p>
        </p:txBody>
      </p:sp>
      <p:sp>
        <p:nvSpPr>
          <p:cNvPr id="5" name="Espace réservé du contenu 6">
            <a:extLst>
              <a:ext uri="{FF2B5EF4-FFF2-40B4-BE49-F238E27FC236}">
                <a16:creationId xmlns:a16="http://schemas.microsoft.com/office/drawing/2014/main" id="{D7401504-6046-5DBA-1202-547958B17E08}"/>
              </a:ext>
            </a:extLst>
          </p:cNvPr>
          <p:cNvSpPr txBox="1">
            <a:spLocks/>
          </p:cNvSpPr>
          <p:nvPr/>
        </p:nvSpPr>
        <p:spPr bwMode="auto">
          <a:xfrm>
            <a:off x="1417699" y="1053576"/>
            <a:ext cx="10532876" cy="5184576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16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1pPr>
            <a:lvl2pPr marL="468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2pPr>
            <a:lvl3pPr marL="900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3pPr>
            <a:lvl4pPr marL="1350000" indent="-180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4pPr>
            <a:lvl5pPr marL="1800000" indent="-144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00" noProof="0" dirty="0" err="1"/>
              <a:t>Boletín</a:t>
            </a:r>
            <a:r>
              <a:rPr lang="en-US" sz="1300" noProof="0" dirty="0"/>
              <a:t> </a:t>
            </a:r>
            <a:r>
              <a:rPr lang="en-US" sz="1300" noProof="0" dirty="0" err="1"/>
              <a:t>Oficial</a:t>
            </a:r>
            <a:r>
              <a:rPr lang="en-US" sz="1300" noProof="0" dirty="0"/>
              <a:t> del Estado (2025): Orden TED/1444/2025, de 11 de </a:t>
            </a:r>
            <a:r>
              <a:rPr lang="en-US" sz="1300" noProof="0" dirty="0" err="1"/>
              <a:t>diciembre</a:t>
            </a:r>
            <a:r>
              <a:rPr lang="en-US" sz="1300" noProof="0" dirty="0"/>
              <a:t>, </a:t>
            </a:r>
            <a:r>
              <a:rPr lang="en-US" sz="1300" noProof="0" dirty="0" err="1"/>
              <a:t>por</a:t>
            </a:r>
            <a:r>
              <a:rPr lang="en-US" sz="1300" noProof="0" dirty="0"/>
              <a:t> la </a:t>
            </a:r>
            <a:r>
              <a:rPr lang="en-US" sz="1300" noProof="0" dirty="0" err="1"/>
              <a:t>que</a:t>
            </a:r>
            <a:r>
              <a:rPr lang="en-US" sz="1300" noProof="0" dirty="0"/>
              <a:t> se </a:t>
            </a:r>
            <a:r>
              <a:rPr lang="en-US" sz="1300" noProof="0" dirty="0" err="1"/>
              <a:t>modifican</a:t>
            </a:r>
            <a:r>
              <a:rPr lang="en-US" sz="1300" noProof="0" dirty="0"/>
              <a:t> las bases </a:t>
            </a:r>
            <a:r>
              <a:rPr lang="en-US" sz="1300" noProof="0" dirty="0" err="1"/>
              <a:t>reguladoras</a:t>
            </a:r>
            <a:r>
              <a:rPr lang="en-US" sz="1300" noProof="0" dirty="0"/>
              <a:t> de </a:t>
            </a:r>
            <a:r>
              <a:rPr lang="en-US" sz="1300" noProof="0" dirty="0" err="1"/>
              <a:t>varios</a:t>
            </a:r>
            <a:r>
              <a:rPr lang="en-US" sz="1300" noProof="0" dirty="0"/>
              <a:t> </a:t>
            </a:r>
            <a:r>
              <a:rPr lang="en-US" sz="1300" noProof="0" dirty="0" err="1"/>
              <a:t>programas</a:t>
            </a:r>
            <a:r>
              <a:rPr lang="en-US" sz="1300" noProof="0" dirty="0"/>
              <a:t> de </a:t>
            </a:r>
            <a:r>
              <a:rPr lang="en-US" sz="1300" noProof="0" dirty="0" err="1"/>
              <a:t>ayudas</a:t>
            </a:r>
            <a:r>
              <a:rPr lang="en-US" sz="1300" noProof="0" dirty="0"/>
              <a:t>, </a:t>
            </a:r>
            <a:r>
              <a:rPr lang="en-US" sz="1300" noProof="0" dirty="0" err="1"/>
              <a:t>en</a:t>
            </a:r>
            <a:r>
              <a:rPr lang="en-US" sz="1300" noProof="0" dirty="0"/>
              <a:t> </a:t>
            </a:r>
            <a:r>
              <a:rPr lang="en-US" sz="1300" noProof="0" dirty="0" err="1"/>
              <a:t>el</a:t>
            </a:r>
            <a:r>
              <a:rPr lang="en-US" sz="1300" noProof="0" dirty="0"/>
              <a:t> </a:t>
            </a:r>
            <a:r>
              <a:rPr lang="en-US" sz="1300" noProof="0" dirty="0" err="1"/>
              <a:t>marco</a:t>
            </a:r>
            <a:r>
              <a:rPr lang="en-US" sz="1300" noProof="0" dirty="0"/>
              <a:t> del Plan de </a:t>
            </a:r>
            <a:r>
              <a:rPr lang="en-US" sz="1300" noProof="0" dirty="0" err="1"/>
              <a:t>Recuperación</a:t>
            </a:r>
            <a:r>
              <a:rPr lang="en-US" sz="1300" noProof="0" dirty="0"/>
              <a:t>, </a:t>
            </a:r>
            <a:r>
              <a:rPr lang="en-US" sz="1300" noProof="0" dirty="0" err="1"/>
              <a:t>Transformación</a:t>
            </a:r>
            <a:r>
              <a:rPr lang="en-US" sz="1300" noProof="0" dirty="0"/>
              <a:t> y </a:t>
            </a:r>
            <a:r>
              <a:rPr lang="en-US" sz="1300" noProof="0" dirty="0" err="1"/>
              <a:t>Resiliencia</a:t>
            </a:r>
            <a:r>
              <a:rPr lang="en-US" sz="1300" noProof="0" dirty="0"/>
              <a:t>, </a:t>
            </a:r>
            <a:r>
              <a:rPr lang="en-US" sz="1300" noProof="0" dirty="0" err="1"/>
              <a:t>financiado</a:t>
            </a:r>
            <a:r>
              <a:rPr lang="en-US" sz="1300" noProof="0" dirty="0"/>
              <a:t> </a:t>
            </a:r>
            <a:r>
              <a:rPr lang="en-US" sz="1300" noProof="0" dirty="0" err="1"/>
              <a:t>por</a:t>
            </a:r>
            <a:r>
              <a:rPr lang="en-US" sz="1300" noProof="0" dirty="0"/>
              <a:t> la Unión Europea-Next Generation EU.</a:t>
            </a:r>
          </a:p>
          <a:p>
            <a:r>
              <a:rPr lang="en-US" sz="1300" noProof="0" dirty="0"/>
              <a:t>Colacicco, Rudy. 2024. ‘Strategic Trade Policy in General Oligopolistic Equilibrium: The Case of Import Tariffs’. Research in Economics 78 (2): 100959. https://doi.org/10.1016/j.rie.2024.100959.</a:t>
            </a:r>
          </a:p>
          <a:p>
            <a:r>
              <a:rPr lang="en-US" sz="1300" noProof="0" dirty="0"/>
              <a:t>Costa, Alberto, Tsan Sheng Ng, and Bin Su. 2023. ‘Long-Term Solar PV Planning: An Economic-Driven Robust Optimization Approach’. Applied Energy 335 (April):120702. </a:t>
            </a:r>
            <a:r>
              <a:rPr lang="en-US" sz="1300" noProof="0" dirty="0">
                <a:hlinkClick r:id="rId3"/>
              </a:rPr>
              <a:t>https://doi.org/10.1016/j.apenergy.2023.120702</a:t>
            </a:r>
            <a:r>
              <a:rPr lang="en-US" sz="1300" noProof="0" dirty="0"/>
              <a:t>.</a:t>
            </a:r>
          </a:p>
          <a:p>
            <a:r>
              <a:rPr lang="en-US" sz="1300" noProof="0" dirty="0"/>
              <a:t>CRE (2025): Cahier des charges de </a:t>
            </a:r>
            <a:r>
              <a:rPr lang="en-US" sz="1300" noProof="0" dirty="0" err="1"/>
              <a:t>l’appel</a:t>
            </a:r>
            <a:r>
              <a:rPr lang="en-US" sz="1300" noProof="0" dirty="0"/>
              <a:t> </a:t>
            </a:r>
            <a:r>
              <a:rPr lang="en-US" sz="1300" noProof="0" dirty="0" err="1"/>
              <a:t>d’offres</a:t>
            </a:r>
            <a:r>
              <a:rPr lang="en-US" sz="1300" noProof="0" dirty="0"/>
              <a:t> </a:t>
            </a:r>
            <a:r>
              <a:rPr lang="en-US" sz="1300" noProof="0" dirty="0" err="1"/>
              <a:t>portant</a:t>
            </a:r>
            <a:r>
              <a:rPr lang="en-US" sz="1300" noProof="0" dirty="0"/>
              <a:t> sur la </a:t>
            </a:r>
            <a:r>
              <a:rPr lang="en-US" sz="1300" noProof="0" dirty="0" err="1"/>
              <a:t>réalisation</a:t>
            </a:r>
            <a:r>
              <a:rPr lang="en-US" sz="1300" noProof="0" dirty="0"/>
              <a:t> et </a:t>
            </a:r>
            <a:r>
              <a:rPr lang="en-US" sz="1300" noProof="0" dirty="0" err="1"/>
              <a:t>l’exploitation</a:t>
            </a:r>
            <a:r>
              <a:rPr lang="en-US" sz="1300" noProof="0" dirty="0"/>
              <a:t> </a:t>
            </a:r>
            <a:r>
              <a:rPr lang="en-US" sz="1300" noProof="0" dirty="0" err="1"/>
              <a:t>d’Installations</a:t>
            </a:r>
            <a:r>
              <a:rPr lang="en-US" sz="1300" noProof="0" dirty="0"/>
              <a:t> de production </a:t>
            </a:r>
            <a:r>
              <a:rPr lang="en-US" sz="1300" noProof="0" dirty="0" err="1"/>
              <a:t>d’électricité</a:t>
            </a:r>
            <a:r>
              <a:rPr lang="en-US" sz="1300" noProof="0" dirty="0"/>
              <a:t> à </a:t>
            </a:r>
            <a:r>
              <a:rPr lang="en-US" sz="1300" noProof="0" dirty="0" err="1"/>
              <a:t>partir</a:t>
            </a:r>
            <a:r>
              <a:rPr lang="en-US" sz="1300" noProof="0" dirty="0"/>
              <a:t> de </a:t>
            </a:r>
            <a:r>
              <a:rPr lang="en-US" sz="1300" noProof="0" dirty="0" err="1"/>
              <a:t>l’énergie</a:t>
            </a:r>
            <a:r>
              <a:rPr lang="en-US" sz="1300" noProof="0" dirty="0"/>
              <a:t> </a:t>
            </a:r>
            <a:r>
              <a:rPr lang="en-US" sz="1300" noProof="0" dirty="0" err="1"/>
              <a:t>solaire</a:t>
            </a:r>
            <a:r>
              <a:rPr lang="en-US" sz="1300" noProof="0" dirty="0"/>
              <a:t> « </a:t>
            </a:r>
            <a:r>
              <a:rPr lang="en-US" sz="1300" noProof="0" dirty="0" err="1"/>
              <a:t>Centrales</a:t>
            </a:r>
            <a:r>
              <a:rPr lang="en-US" sz="1300" noProof="0" dirty="0"/>
              <a:t> sur </a:t>
            </a:r>
            <a:r>
              <a:rPr lang="en-US" sz="1300" noProof="0" dirty="0" err="1"/>
              <a:t>bâtiments</a:t>
            </a:r>
            <a:r>
              <a:rPr lang="en-US" sz="1300" noProof="0" dirty="0"/>
              <a:t> </a:t>
            </a:r>
            <a:r>
              <a:rPr lang="en-US" sz="1300" noProof="0" dirty="0" err="1"/>
              <a:t>ou</a:t>
            </a:r>
            <a:r>
              <a:rPr lang="en-US" sz="1300" noProof="0" dirty="0"/>
              <a:t> </a:t>
            </a:r>
            <a:r>
              <a:rPr lang="en-US" sz="1300" noProof="0" dirty="0" err="1"/>
              <a:t>ombrières</a:t>
            </a:r>
            <a:r>
              <a:rPr lang="en-US" sz="1300" noProof="0" dirty="0"/>
              <a:t> de puissance supérieure à 100 </a:t>
            </a:r>
            <a:r>
              <a:rPr lang="en-US" sz="1300" noProof="0" dirty="0" err="1"/>
              <a:t>kWc</a:t>
            </a:r>
            <a:r>
              <a:rPr lang="en-US" sz="1300" noProof="0" dirty="0"/>
              <a:t> et </a:t>
            </a:r>
            <a:r>
              <a:rPr lang="en-US" sz="1300" noProof="0" dirty="0" err="1"/>
              <a:t>inférieure</a:t>
            </a:r>
            <a:r>
              <a:rPr lang="en-US" sz="1300" noProof="0" dirty="0"/>
              <a:t> à 500 </a:t>
            </a:r>
            <a:r>
              <a:rPr lang="en-US" sz="1300" noProof="0" dirty="0" err="1"/>
              <a:t>kWc</a:t>
            </a:r>
            <a:r>
              <a:rPr lang="en-US" sz="1300" noProof="0" dirty="0"/>
              <a:t> ».</a:t>
            </a:r>
          </a:p>
          <a:p>
            <a:r>
              <a:rPr lang="en-US" sz="1300" noProof="0" dirty="0" err="1"/>
              <a:t>Dehghanimadvar</a:t>
            </a:r>
            <a:r>
              <a:rPr lang="en-US" sz="1300" noProof="0" dirty="0"/>
              <a:t>, Mohammad, Renate Egan, and Nathan L. Chang. 2022. ‘Economic Assessment of Local Solar Module Assembly in a Global Market’. Cell Reports Physical Science 3 (2): 100747. https://doi.org/10.1016/j.xcrp.2022.100747.</a:t>
            </a:r>
          </a:p>
          <a:p>
            <a:r>
              <a:rPr lang="en-US" sz="1300" noProof="0" dirty="0"/>
              <a:t>‘</a:t>
            </a:r>
            <a:r>
              <a:rPr lang="en-US" sz="1300" noProof="0" dirty="0" err="1"/>
              <a:t>Evenett</a:t>
            </a:r>
            <a:r>
              <a:rPr lang="en-US" sz="1300" noProof="0" dirty="0"/>
              <a:t>, S., Jakubik, A., Martín, F. and Ruta, M. (2024). The Return of Industrial Policy in Data. IMF Working Paper No. 2024/001, Available at SSRN: Https://Ssrn.Com/Abstract=4697821 or Http://Dx.Doi.Org/10.5089/9798400261701.001’. n.d.</a:t>
            </a:r>
          </a:p>
          <a:p>
            <a:r>
              <a:rPr lang="en-US" sz="1300" noProof="0" dirty="0"/>
              <a:t>Helveston, John Paul, Gang He, and Michael R. Davidson. 2022. ‘Quantifying the Cost Savings of Global Solar Photovoltaic Supply Chains’. Nature 612 (7938): 83–87. https://doi.org/10.1038/s41586-022-05316-6.</a:t>
            </a:r>
          </a:p>
          <a:p>
            <a:r>
              <a:rPr lang="en-US" sz="1300" noProof="0" dirty="0"/>
              <a:t>IEA, Special Report on Solar PV Global Supply Chains, 2022</a:t>
            </a:r>
          </a:p>
          <a:p>
            <a:r>
              <a:rPr lang="en-US" sz="1300" noProof="0" dirty="0"/>
              <a:t>Irwin, Douglas. 2023. ‘The Return of Industrial Policy. Finance and Development. June 2023.</a:t>
            </a:r>
          </a:p>
          <a:p>
            <a:pPr algn="just"/>
            <a:r>
              <a:rPr lang="en-US" sz="1300" noProof="0" dirty="0"/>
              <a:t>Journal </a:t>
            </a:r>
            <a:r>
              <a:rPr lang="en-US" sz="1300" noProof="0" dirty="0" err="1"/>
              <a:t>Officiel</a:t>
            </a:r>
            <a:r>
              <a:rPr lang="en-US" sz="1300" noProof="0" dirty="0"/>
              <a:t> de la République Française (2025): </a:t>
            </a:r>
            <a:r>
              <a:rPr lang="en-US" sz="1300" noProof="0" dirty="0" err="1"/>
              <a:t>Arrêté</a:t>
            </a:r>
            <a:r>
              <a:rPr lang="en-US" sz="1300" noProof="0" dirty="0"/>
              <a:t> du 8 </a:t>
            </a:r>
            <a:r>
              <a:rPr lang="en-US" sz="1300" noProof="0" dirty="0" err="1"/>
              <a:t>septembre</a:t>
            </a:r>
            <a:r>
              <a:rPr lang="en-US" sz="1300" noProof="0" dirty="0"/>
              <a:t> 2025 </a:t>
            </a:r>
            <a:r>
              <a:rPr lang="en-US" sz="1300" noProof="0" dirty="0" err="1"/>
              <a:t>fixant</a:t>
            </a:r>
            <a:r>
              <a:rPr lang="en-US" sz="1300" noProof="0" dirty="0"/>
              <a:t> les </a:t>
            </a:r>
            <a:r>
              <a:rPr lang="en-US" sz="1300" noProof="0" dirty="0" err="1"/>
              <a:t>critères</a:t>
            </a:r>
            <a:r>
              <a:rPr lang="en-US" sz="1300" noProof="0" dirty="0"/>
              <a:t> </a:t>
            </a:r>
            <a:r>
              <a:rPr lang="en-US" sz="1300" noProof="0" dirty="0" err="1"/>
              <a:t>applicables</a:t>
            </a:r>
            <a:r>
              <a:rPr lang="en-US" sz="1300" noProof="0" dirty="0"/>
              <a:t> à la livraison et à </a:t>
            </a:r>
            <a:r>
              <a:rPr lang="en-US" sz="1300" noProof="0" dirty="0" err="1"/>
              <a:t>l’installation</a:t>
            </a:r>
            <a:r>
              <a:rPr lang="en-US" sz="1300" noProof="0" dirty="0"/>
              <a:t>, dans les </a:t>
            </a:r>
            <a:r>
              <a:rPr lang="en-US" sz="1300" noProof="0" dirty="0" err="1"/>
              <a:t>logements</a:t>
            </a:r>
            <a:r>
              <a:rPr lang="en-US" sz="1300" noProof="0" dirty="0"/>
              <a:t>, des </a:t>
            </a:r>
            <a:r>
              <a:rPr lang="en-US" sz="1300" noProof="0" dirty="0" err="1"/>
              <a:t>équipements</a:t>
            </a:r>
            <a:r>
              <a:rPr lang="en-US" sz="1300" noProof="0" dirty="0"/>
              <a:t> de production </a:t>
            </a:r>
            <a:r>
              <a:rPr lang="en-US" sz="1300" noProof="0" dirty="0" err="1"/>
              <a:t>d’électricité</a:t>
            </a:r>
            <a:r>
              <a:rPr lang="en-US" sz="1300" noProof="0" dirty="0"/>
              <a:t> </a:t>
            </a:r>
            <a:r>
              <a:rPr lang="en-US" sz="1300" noProof="0" dirty="0" err="1"/>
              <a:t>utilisant</a:t>
            </a:r>
            <a:r>
              <a:rPr lang="en-US" sz="1300" noProof="0" dirty="0"/>
              <a:t> </a:t>
            </a:r>
            <a:r>
              <a:rPr lang="en-US" sz="1300" noProof="0" dirty="0" err="1"/>
              <a:t>l’énergie</a:t>
            </a:r>
            <a:r>
              <a:rPr lang="en-US" sz="1300" noProof="0" dirty="0"/>
              <a:t> radiative du soleil, </a:t>
            </a:r>
            <a:r>
              <a:rPr lang="en-US" sz="1300" noProof="0" dirty="0" err="1"/>
              <a:t>d’une</a:t>
            </a:r>
            <a:r>
              <a:rPr lang="en-US" sz="1300" noProof="0" dirty="0"/>
              <a:t> puissance </a:t>
            </a:r>
            <a:r>
              <a:rPr lang="en-US" sz="1300" noProof="0" dirty="0" err="1"/>
              <a:t>installée</a:t>
            </a:r>
            <a:r>
              <a:rPr lang="en-US" sz="1300" noProof="0" dirty="0"/>
              <a:t> </a:t>
            </a:r>
            <a:r>
              <a:rPr lang="en-US" sz="1300" noProof="0" dirty="0" err="1"/>
              <a:t>inférieure</a:t>
            </a:r>
            <a:r>
              <a:rPr lang="en-US" sz="1300" noProof="0" dirty="0"/>
              <a:t> </a:t>
            </a:r>
            <a:r>
              <a:rPr lang="en-US" sz="1300" noProof="0" dirty="0" err="1"/>
              <a:t>ou</a:t>
            </a:r>
            <a:r>
              <a:rPr lang="en-US" sz="1300" noProof="0" dirty="0"/>
              <a:t> </a:t>
            </a:r>
            <a:r>
              <a:rPr lang="en-US" sz="1300" noProof="0" dirty="0" err="1"/>
              <a:t>égale</a:t>
            </a:r>
            <a:r>
              <a:rPr lang="en-US" sz="1300" noProof="0" dirty="0"/>
              <a:t> à 9 kilowatts-</a:t>
            </a:r>
            <a:r>
              <a:rPr lang="en-US" sz="1300" noProof="0" dirty="0" err="1"/>
              <a:t>crête</a:t>
            </a:r>
            <a:r>
              <a:rPr lang="en-US" sz="1300" noProof="0" dirty="0"/>
              <a:t>, </a:t>
            </a:r>
            <a:r>
              <a:rPr lang="en-US" sz="1300" noProof="0" dirty="0" err="1"/>
              <a:t>ouvrant</a:t>
            </a:r>
            <a:r>
              <a:rPr lang="en-US" sz="1300" noProof="0" dirty="0"/>
              <a:t> droit à </a:t>
            </a:r>
            <a:r>
              <a:rPr lang="en-US" sz="1300" noProof="0" dirty="0" err="1"/>
              <a:t>l’application</a:t>
            </a:r>
            <a:r>
              <a:rPr lang="en-US" sz="1300" noProof="0" dirty="0"/>
              <a:t> du </a:t>
            </a:r>
            <a:r>
              <a:rPr lang="en-US" sz="1300" noProof="0" dirty="0" err="1"/>
              <a:t>taux</a:t>
            </a:r>
            <a:r>
              <a:rPr lang="en-US" sz="1300" noProof="0" dirty="0"/>
              <a:t> </a:t>
            </a:r>
            <a:r>
              <a:rPr lang="en-US" sz="1300" noProof="0" dirty="0" err="1"/>
              <a:t>réduit</a:t>
            </a:r>
            <a:r>
              <a:rPr lang="en-US" sz="1300" noProof="0" dirty="0"/>
              <a:t> de la </a:t>
            </a:r>
            <a:r>
              <a:rPr lang="en-US" sz="1300" noProof="0" dirty="0" err="1"/>
              <a:t>taxe</a:t>
            </a:r>
            <a:r>
              <a:rPr lang="en-US" sz="1300" noProof="0" dirty="0"/>
              <a:t> sur la </a:t>
            </a:r>
            <a:r>
              <a:rPr lang="en-US" sz="1300" noProof="0" dirty="0" err="1"/>
              <a:t>valeur</a:t>
            </a:r>
            <a:r>
              <a:rPr lang="en-US" sz="1300" noProof="0" dirty="0"/>
              <a:t> </a:t>
            </a:r>
            <a:r>
              <a:rPr lang="en-US" sz="1300" noProof="0" dirty="0" err="1"/>
              <a:t>ajoutée</a:t>
            </a:r>
            <a:r>
              <a:rPr lang="en-US" sz="1300" noProof="0" dirty="0"/>
              <a:t> </a:t>
            </a:r>
            <a:r>
              <a:rPr lang="en-US" sz="1300" noProof="0" dirty="0" err="1"/>
              <a:t>mentionné</a:t>
            </a:r>
            <a:r>
              <a:rPr lang="en-US" sz="1300" noProof="0" dirty="0"/>
              <a:t> à </a:t>
            </a:r>
            <a:r>
              <a:rPr lang="en-US" sz="1300" noProof="0" dirty="0" err="1"/>
              <a:t>l’article</a:t>
            </a:r>
            <a:r>
              <a:rPr lang="en-US" sz="1300" noProof="0" dirty="0"/>
              <a:t> 278-0 bis du code </a:t>
            </a:r>
            <a:r>
              <a:rPr lang="en-US" sz="1300" noProof="0" dirty="0" err="1"/>
              <a:t>général</a:t>
            </a:r>
            <a:r>
              <a:rPr lang="en-US" sz="1300" noProof="0" dirty="0"/>
              <a:t> des </a:t>
            </a:r>
            <a:r>
              <a:rPr lang="en-US" sz="1300" noProof="0" dirty="0" err="1"/>
              <a:t>impôts</a:t>
            </a:r>
            <a:endParaRPr lang="en-US" sz="1300" noProof="0" dirty="0"/>
          </a:p>
          <a:p>
            <a:r>
              <a:rPr lang="en-US" sz="1300" noProof="0" dirty="0"/>
              <a:t>Kim, Ju-Hee, Seong-Jae Seo, and Seung-Hoon Yoo. 2021. ‘South Koreans’ Willingness to Pay Price Premium for Electricity Generated Using Domestic Solar Power Facilities over That from Imported Ones’. Solar Energy 224 (August):125–33. https://doi.org/10.1016/j.solener.2021.05.038.</a:t>
            </a:r>
          </a:p>
          <a:p>
            <a:r>
              <a:rPr lang="en-US" sz="1300" noProof="0" dirty="0"/>
              <a:t>Kulkarni, Ankur A. 2017. ‘Games and Teams with Shared Constraints’. Philosophical Transactions of the Royal Society A: Mathematical, Physical and Engineering Sciences 375 (2100): 20160302. https://doi.org/10.1098/rsta.2016.0302.</a:t>
            </a:r>
          </a:p>
          <a:p>
            <a:r>
              <a:rPr lang="en-US" sz="1300" noProof="0" dirty="0"/>
              <a:t>Kulkarni, Ankur A. 2019. ‘The Efficiency of Generalized Nash and Variational Equilibria’. </a:t>
            </a:r>
            <a:r>
              <a:rPr lang="en-US" sz="1300" noProof="0" dirty="0" err="1"/>
              <a:t>arXiv</a:t>
            </a:r>
            <a:r>
              <a:rPr lang="en-US" sz="1300" noProof="0" dirty="0"/>
              <a:t>. http://arxiv.org/abs/1908.00702.</a:t>
            </a:r>
          </a:p>
          <a:p>
            <a:endParaRPr lang="en-US" sz="1300" noProof="0" dirty="0"/>
          </a:p>
          <a:p>
            <a:pPr>
              <a:defRPr/>
            </a:pPr>
            <a:endParaRPr lang="en-US" sz="1300" noProof="0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F2F59AA-1D02-5E68-9F95-B62C9E5B6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698FCD4-9E12-1CAC-1166-DE1521BA4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6BF794F-E4AF-DA89-8A83-809D69984F2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246262"/>
      </p:ext>
    </p:extLst>
  </p:cSld>
  <p:clrMapOvr>
    <a:masterClrMapping/>
  </p:clrMapOvr>
  <p:transition spd="med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B22AF-43D5-72B5-25A4-9A6B0D078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>
            <a:extLst>
              <a:ext uri="{FF2B5EF4-FFF2-40B4-BE49-F238E27FC236}">
                <a16:creationId xmlns:a16="http://schemas.microsoft.com/office/drawing/2014/main" id="{49E8E83B-E767-ADAE-A4CB-133FE1BA2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7698" y="305840"/>
            <a:ext cx="10670466" cy="360000"/>
          </a:xfrm>
        </p:spPr>
        <p:txBody>
          <a:bodyPr/>
          <a:lstStyle/>
          <a:p>
            <a:r>
              <a:rPr lang="en-US" noProof="0" dirty="0"/>
              <a:t>References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8C0CCC-D4D6-791D-AC3D-39486F30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26</a:t>
            </a:fld>
            <a:endParaRPr lang="en-US" noProof="0" dirty="0"/>
          </a:p>
        </p:txBody>
      </p:sp>
      <p:sp>
        <p:nvSpPr>
          <p:cNvPr id="2" name="Espace réservé du contenu 6">
            <a:extLst>
              <a:ext uri="{FF2B5EF4-FFF2-40B4-BE49-F238E27FC236}">
                <a16:creationId xmlns:a16="http://schemas.microsoft.com/office/drawing/2014/main" id="{5556B3C9-20EC-B8B0-AB7E-A58384A52ACF}"/>
              </a:ext>
            </a:extLst>
          </p:cNvPr>
          <p:cNvSpPr txBox="1">
            <a:spLocks/>
          </p:cNvSpPr>
          <p:nvPr/>
        </p:nvSpPr>
        <p:spPr bwMode="auto">
          <a:xfrm>
            <a:off x="1417699" y="990202"/>
            <a:ext cx="10505716" cy="5184576"/>
          </a:xfrm>
          <a:prstGeom prst="rect">
            <a:avLst/>
          </a:prstGeom>
        </p:spPr>
        <p:txBody>
          <a:bodyPr>
            <a:normAutofit/>
          </a:bodyPr>
          <a:lstStyle>
            <a:lvl1pPr marL="216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1pPr>
            <a:lvl2pPr marL="468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2pPr>
            <a:lvl3pPr marL="900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3pPr>
            <a:lvl4pPr marL="1350000" indent="-180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4pPr>
            <a:lvl5pPr marL="1800000" indent="-144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en-US" sz="1300" noProof="0" dirty="0"/>
              <a:t>Mansouri, Sayed Amin. 2022. ‘A Brief Review of the Evolution of International Trade Theories’. International Journal of Business and Development Studies 14 (2). </a:t>
            </a:r>
            <a:r>
              <a:rPr lang="en-US" sz="1300" noProof="0" dirty="0">
                <a:hlinkClick r:id="rId3"/>
              </a:rPr>
              <a:t>https://doi.org/10.22111/ijbds.2022.7518</a:t>
            </a:r>
            <a:r>
              <a:rPr lang="en-US" sz="1300" noProof="0" dirty="0"/>
              <a:t>.</a:t>
            </a:r>
          </a:p>
          <a:p>
            <a:pPr algn="just">
              <a:defRPr/>
            </a:pPr>
            <a:r>
              <a:rPr lang="en-US" sz="1300" noProof="0" dirty="0"/>
              <a:t>MASE (2025): </a:t>
            </a:r>
            <a:r>
              <a:rPr lang="en-US" sz="1300" noProof="0" dirty="0" err="1"/>
              <a:t>Decreto</a:t>
            </a:r>
            <a:r>
              <a:rPr lang="en-US" sz="1300" noProof="0" dirty="0"/>
              <a:t> </a:t>
            </a:r>
            <a:r>
              <a:rPr lang="en-US" sz="1300" noProof="0" dirty="0" err="1"/>
              <a:t>direttoriale</a:t>
            </a:r>
            <a:r>
              <a:rPr lang="en-US" sz="1300" noProof="0" dirty="0"/>
              <a:t> del </a:t>
            </a:r>
            <a:r>
              <a:rPr lang="en-US" sz="1300" noProof="0" dirty="0" err="1"/>
              <a:t>Ministero</a:t>
            </a:r>
            <a:r>
              <a:rPr lang="en-US" sz="1300" noProof="0" dirty="0"/>
              <a:t> </a:t>
            </a:r>
            <a:r>
              <a:rPr lang="en-US" sz="1300" noProof="0" dirty="0" err="1"/>
              <a:t>dell’ambiente</a:t>
            </a:r>
            <a:r>
              <a:rPr lang="en-US" sz="1300" noProof="0" dirty="0"/>
              <a:t> e della </a:t>
            </a:r>
            <a:r>
              <a:rPr lang="en-US" sz="1300" noProof="0" dirty="0" err="1"/>
              <a:t>sicurezza</a:t>
            </a:r>
            <a:r>
              <a:rPr lang="en-US" sz="1300" noProof="0" dirty="0"/>
              <a:t> </a:t>
            </a:r>
            <a:r>
              <a:rPr lang="en-US" sz="1300" noProof="0" dirty="0" err="1"/>
              <a:t>energetica</a:t>
            </a:r>
            <a:r>
              <a:rPr lang="en-US" sz="1300" noProof="0" dirty="0"/>
              <a:t> 3 </a:t>
            </a:r>
            <a:r>
              <a:rPr lang="en-US" sz="1300" noProof="0" dirty="0" err="1"/>
              <a:t>settembre</a:t>
            </a:r>
            <a:r>
              <a:rPr lang="en-US" sz="1300" noProof="0" dirty="0"/>
              <a:t> 2025 n. 36 </a:t>
            </a:r>
            <a:r>
              <a:rPr lang="en-US" sz="1300" noProof="0" dirty="0" err="1"/>
              <a:t>recante</a:t>
            </a:r>
            <a:r>
              <a:rPr lang="en-US" sz="1300" noProof="0" dirty="0"/>
              <a:t> “Aggiornamento delle </a:t>
            </a:r>
            <a:r>
              <a:rPr lang="en-US" sz="1300" noProof="0" dirty="0" err="1"/>
              <a:t>Regole</a:t>
            </a:r>
            <a:r>
              <a:rPr lang="en-US" sz="1300" noProof="0" dirty="0"/>
              <a:t> operative del DM 30 </a:t>
            </a:r>
            <a:r>
              <a:rPr lang="en-US" sz="1300" noProof="0" dirty="0" err="1"/>
              <a:t>dicembre</a:t>
            </a:r>
            <a:r>
              <a:rPr lang="en-US" sz="1300" noProof="0" dirty="0"/>
              <a:t> 2024” c.d. FER X </a:t>
            </a:r>
            <a:r>
              <a:rPr lang="en-US" sz="1300" noProof="0" dirty="0" err="1"/>
              <a:t>Transitorio</a:t>
            </a:r>
            <a:endParaRPr lang="en-US" sz="1300" noProof="0" dirty="0"/>
          </a:p>
          <a:p>
            <a:pPr algn="just">
              <a:defRPr/>
            </a:pPr>
            <a:r>
              <a:rPr lang="en-US" sz="1300" noProof="0" dirty="0"/>
              <a:t>Mazzucato, Mariana, and Rainer Kattel. 2020. ‘Grand Challenges, Industrial Policy, and Public Value’. In The Oxford Handbook of Industrial Policy, by Mariana Mazzucato and Rainer Kattel, edited by </a:t>
            </a:r>
            <a:r>
              <a:rPr lang="en-US" sz="1300" noProof="0" dirty="0" err="1"/>
              <a:t>Arkebe</a:t>
            </a:r>
            <a:r>
              <a:rPr lang="en-US" sz="1300" noProof="0" dirty="0"/>
              <a:t> Oqubay, Christopher Cramer, Ha-Joon Chang, and Richard Kozul-Wright, 310–36. Oxford University Press. https://doi.org/10.1093/oxfordhb/9780198862420.013.12.</a:t>
            </a:r>
          </a:p>
          <a:p>
            <a:pPr algn="just">
              <a:defRPr/>
            </a:pPr>
            <a:r>
              <a:rPr lang="en-US" sz="1300" noProof="0" dirty="0"/>
              <a:t>Münch, Florian Anselm, and Fabian Scheifele. 2023. ‘Nurturing National Champions? Local Content in Solar Auctions and Firm Innovation’. Energy Policy 179 (August):113574. https://doi.org/10.1016/j.enpol.2023.113574.</a:t>
            </a:r>
          </a:p>
          <a:p>
            <a:pPr algn="just">
              <a:defRPr/>
            </a:pPr>
            <a:r>
              <a:rPr lang="en-US" sz="1300" noProof="0" dirty="0"/>
              <a:t>Orangi, Sina, and Anders Hammer </a:t>
            </a:r>
            <a:r>
              <a:rPr lang="en-US" sz="1300" noProof="0" dirty="0" err="1"/>
              <a:t>Strømman</a:t>
            </a:r>
            <a:r>
              <a:rPr lang="en-US" sz="1300" noProof="0" dirty="0"/>
              <a:t>. 2022. ‘A Techno-Economic Model for Benchmarking the Production Cost of Lithium-Ion Battery Cells’. Batteries 8 (8): 83. </a:t>
            </a:r>
          </a:p>
          <a:p>
            <a:pPr algn="just">
              <a:defRPr/>
            </a:pPr>
            <a:r>
              <a:rPr lang="en-US" sz="1300" noProof="0" dirty="0" err="1"/>
              <a:t>PVXchange</a:t>
            </a:r>
            <a:r>
              <a:rPr lang="en-US" sz="1300" noProof="0" dirty="0"/>
              <a:t>, https://www.pvxchange.com/Price-Index, 2024</a:t>
            </a:r>
          </a:p>
          <a:p>
            <a:pPr algn="just">
              <a:defRPr/>
            </a:pPr>
            <a:r>
              <a:rPr lang="en-US" sz="1300" noProof="0" dirty="0"/>
              <a:t>Rentsch, Jochen, Sebastian Nold, Ralf Preu, Andreas W. Bett, W. Jooss, J. Trube, and P. Fath. 2019. ‘Competitiveness of a European PV Manufacturing Chain’. </a:t>
            </a:r>
          </a:p>
          <a:p>
            <a:pPr algn="just">
              <a:defRPr/>
            </a:pPr>
            <a:r>
              <a:rPr lang="en-US" sz="1300" noProof="0" dirty="0"/>
              <a:t>RTE, Les </a:t>
            </a:r>
            <a:r>
              <a:rPr lang="en-US" sz="1300" noProof="0" dirty="0" err="1"/>
              <a:t>Futurs</a:t>
            </a:r>
            <a:r>
              <a:rPr lang="en-US" sz="1300" noProof="0" dirty="0"/>
              <a:t> </a:t>
            </a:r>
            <a:r>
              <a:rPr lang="en-US" sz="1300" noProof="0" dirty="0" err="1"/>
              <a:t>Energétiques</a:t>
            </a:r>
            <a:r>
              <a:rPr lang="en-US" sz="1300" noProof="0" dirty="0"/>
              <a:t>, 2021</a:t>
            </a:r>
          </a:p>
          <a:p>
            <a:pPr algn="just">
              <a:defRPr/>
            </a:pPr>
            <a:r>
              <a:rPr lang="en-US" sz="1300" noProof="0" dirty="0"/>
              <a:t>Solar Power Europe, </a:t>
            </a:r>
            <a:r>
              <a:rPr lang="en-US" sz="1400" i="1" noProof="0" dirty="0"/>
              <a:t>www.solarpowereurope.org, 2024</a:t>
            </a:r>
          </a:p>
          <a:p>
            <a:pPr algn="just">
              <a:defRPr/>
            </a:pPr>
            <a:r>
              <a:rPr lang="en-US" sz="1300" noProof="0" dirty="0" err="1"/>
              <a:t>Veugelers</a:t>
            </a:r>
            <a:r>
              <a:rPr lang="en-US" sz="1300" noProof="0" dirty="0"/>
              <a:t>, Reinhilde, Simone Tagliapietra, and Cecilia Trasi. 2024. ‘Green Industrial Policy in Europe: Past, Present, and Prospects’. Journal of Industry, Competition and Trade 24 (1): 4. https://doi.org/10.1007/s10842-024-00418-5.</a:t>
            </a:r>
          </a:p>
          <a:p>
            <a:pPr algn="just">
              <a:defRPr/>
            </a:pPr>
            <a:endParaRPr lang="en-US" sz="1300" noProof="0" dirty="0"/>
          </a:p>
          <a:p>
            <a:pPr>
              <a:defRPr/>
            </a:pPr>
            <a:endParaRPr lang="en-US" sz="1300" noProof="0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590A342-8414-2CF7-B92F-8892030C8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C6DAF44-D6C3-5923-F962-5B1B09461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D022119-FAFB-5E15-9729-043FD1D1EF9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895341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60AEC5-FB1D-46DF-ECD0-AE4E04848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>
            <a:extLst>
              <a:ext uri="{FF2B5EF4-FFF2-40B4-BE49-F238E27FC236}">
                <a16:creationId xmlns:a16="http://schemas.microsoft.com/office/drawing/2014/main" id="{5745C715-BE9C-0DB6-1A9B-74A9D526E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7698" y="305840"/>
            <a:ext cx="9990000" cy="360000"/>
          </a:xfrm>
        </p:spPr>
        <p:txBody>
          <a:bodyPr/>
          <a:lstStyle/>
          <a:p>
            <a:br>
              <a:rPr lang="en-US" noProof="0" dirty="0"/>
            </a:br>
            <a:r>
              <a:rPr lang="en-US" noProof="0" dirty="0"/>
              <a:t>Context – Scenarios for solar photovoltaic (PV) development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64467F-04F2-0FFC-AFAA-0566EE0FD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3</a:t>
            </a:fld>
            <a:endParaRPr lang="en-US" noProof="0" dirty="0"/>
          </a:p>
        </p:txBody>
      </p:sp>
      <p:pic>
        <p:nvPicPr>
          <p:cNvPr id="2" name="Image 10">
            <a:extLst>
              <a:ext uri="{FF2B5EF4-FFF2-40B4-BE49-F238E27FC236}">
                <a16:creationId xmlns:a16="http://schemas.microsoft.com/office/drawing/2014/main" id="{35B459DE-924C-932C-4297-4820FCE2E37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425" t="635" r="44118" b="18110"/>
          <a:stretch>
            <a:fillRect/>
          </a:stretch>
        </p:blipFill>
        <p:spPr bwMode="auto">
          <a:xfrm>
            <a:off x="4408714" y="1915891"/>
            <a:ext cx="4083438" cy="4044646"/>
          </a:xfrm>
          <a:prstGeom prst="rect">
            <a:avLst/>
          </a:prstGeom>
        </p:spPr>
      </p:pic>
      <p:sp>
        <p:nvSpPr>
          <p:cNvPr id="5" name="ZoneTexte 14">
            <a:extLst>
              <a:ext uri="{FF2B5EF4-FFF2-40B4-BE49-F238E27FC236}">
                <a16:creationId xmlns:a16="http://schemas.microsoft.com/office/drawing/2014/main" id="{19A2FA7E-71EC-CF3E-1545-08199CC42F55}"/>
              </a:ext>
            </a:extLst>
          </p:cNvPr>
          <p:cNvSpPr txBox="1"/>
          <p:nvPr/>
        </p:nvSpPr>
        <p:spPr bwMode="auto">
          <a:xfrm>
            <a:off x="2854341" y="5950081"/>
            <a:ext cx="7122578" cy="3231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500" i="1" noProof="0" dirty="0"/>
              <a:t>Scenarios of photovoltaic capacity development in France (source: RTE, 2021)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D4E27D0-CC32-6004-8B0E-B58ED2D32B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17698" y="985874"/>
            <a:ext cx="11212461" cy="78437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noProof="0" dirty="0">
                <a:ea typeface="Calibri"/>
              </a:rPr>
              <a:t>EU solar photovoltaic (PV) capacity in 2024: 338 GW (IRENA, 2025)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noProof="0" dirty="0">
                <a:ea typeface="Calibri"/>
              </a:rPr>
              <a:t>EU 2030 target for solar PV: 600 GW (European Commission, 2022)</a:t>
            </a:r>
            <a:endParaRPr lang="en-US" sz="2000" noProof="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7B48311-4E1E-86A4-F6D3-AADCB8374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13F7EFE-A1B4-9DF9-6F7A-55B210975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672CCC0-7F80-77E0-1C24-8E49F5CF1F7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FA1BC145-87AE-E815-06A1-D5946C26367C}"/>
              </a:ext>
            </a:extLst>
          </p:cNvPr>
          <p:cNvSpPr txBox="1">
            <a:spLocks/>
          </p:cNvSpPr>
          <p:nvPr/>
        </p:nvSpPr>
        <p:spPr bwMode="auto">
          <a:xfrm rot="16200000">
            <a:off x="2507088" y="3544249"/>
            <a:ext cx="3462967" cy="340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16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1pPr>
            <a:lvl2pPr marL="468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2pPr>
            <a:lvl3pPr marL="900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3pPr>
            <a:lvl4pPr marL="1350000" indent="-180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4pPr>
            <a:lvl5pPr marL="1800000" indent="-144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000" dirty="0"/>
              <a:t>Installed solar PV capacity (GW)</a:t>
            </a:r>
          </a:p>
        </p:txBody>
      </p:sp>
    </p:spTree>
    <p:extLst>
      <p:ext uri="{BB962C8B-B14F-4D97-AF65-F5344CB8AC3E}">
        <p14:creationId xmlns:p14="http://schemas.microsoft.com/office/powerpoint/2010/main" val="16619791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486DA6-C212-9EEB-F1F6-1DE2B34AD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>
            <a:extLst>
              <a:ext uri="{FF2B5EF4-FFF2-40B4-BE49-F238E27FC236}">
                <a16:creationId xmlns:a16="http://schemas.microsoft.com/office/drawing/2014/main" id="{38E5573F-8846-246D-C774-D0E41D7CD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7698" y="305840"/>
            <a:ext cx="9990000" cy="360000"/>
          </a:xfrm>
        </p:spPr>
        <p:txBody>
          <a:bodyPr/>
          <a:lstStyle/>
          <a:p>
            <a:br>
              <a:rPr lang="en-US" noProof="0" dirty="0"/>
            </a:br>
            <a:r>
              <a:rPr lang="en-US" noProof="0" dirty="0"/>
              <a:t>Context – A concentrated global supply chain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860A42-7E79-A786-AFB4-9D6139F53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4</a:t>
            </a:fld>
            <a:endParaRPr lang="en-US" noProof="0" dirty="0"/>
          </a:p>
        </p:txBody>
      </p:sp>
      <p:pic>
        <p:nvPicPr>
          <p:cNvPr id="8" name="Image 10">
            <a:extLst>
              <a:ext uri="{FF2B5EF4-FFF2-40B4-BE49-F238E27FC236}">
                <a16:creationId xmlns:a16="http://schemas.microsoft.com/office/drawing/2014/main" id="{194A17B8-BEEF-7450-9FD3-3768034378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924809" y="1100599"/>
            <a:ext cx="9373087" cy="4438140"/>
          </a:xfrm>
          <a:prstGeom prst="rect">
            <a:avLst/>
          </a:prstGeom>
        </p:spPr>
      </p:pic>
      <p:sp>
        <p:nvSpPr>
          <p:cNvPr id="9" name="ZoneTexte 11">
            <a:extLst>
              <a:ext uri="{FF2B5EF4-FFF2-40B4-BE49-F238E27FC236}">
                <a16:creationId xmlns:a16="http://schemas.microsoft.com/office/drawing/2014/main" id="{25CC8304-1342-1DEF-CCBA-F9BF818B6E3F}"/>
              </a:ext>
            </a:extLst>
          </p:cNvPr>
          <p:cNvSpPr txBox="1"/>
          <p:nvPr/>
        </p:nvSpPr>
        <p:spPr bwMode="auto">
          <a:xfrm>
            <a:off x="2355935" y="5650333"/>
            <a:ext cx="9051763" cy="3231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500" i="1" noProof="0" dirty="0"/>
              <a:t>Solar PV manufacturing capacity by country and region, 2010 - 2021(source: IEA, 2022)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38E421-9B14-0826-E009-93BBFC271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97834-F415-34A7-3317-53A3EEB1A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DC1C61-1741-873B-972C-F24B4092C25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328456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AAEEC-90B3-48B5-BEA1-4799EE32E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>
            <a:extLst>
              <a:ext uri="{FF2B5EF4-FFF2-40B4-BE49-F238E27FC236}">
                <a16:creationId xmlns:a16="http://schemas.microsoft.com/office/drawing/2014/main" id="{00B29F27-43FE-8A49-74A6-4DD165E7E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7698" y="305840"/>
            <a:ext cx="9990000" cy="360000"/>
          </a:xfrm>
        </p:spPr>
        <p:txBody>
          <a:bodyPr/>
          <a:lstStyle/>
          <a:p>
            <a:br>
              <a:rPr lang="en-US" noProof="0" dirty="0"/>
            </a:br>
            <a:r>
              <a:rPr lang="en-US" noProof="0" dirty="0"/>
              <a:t>Context – The Net Zero Industry Act and the European solar PV strategy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9710B1-63D9-A53C-8334-7E77D54AD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5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5AFF7CB-0987-C762-EBCF-FA92EB8D4F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79999" y="1058400"/>
            <a:ext cx="10196315" cy="5313600"/>
          </a:xfrm>
        </p:spPr>
        <p:txBody>
          <a:bodyPr/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sz="1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sz="1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sz="1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1800" noProof="0" dirty="0">
                <a:latin typeface="Arial" panose="020B0604020202020204" pitchFamily="34" charset="0"/>
                <a:cs typeface="Arial" panose="020B0604020202020204" pitchFamily="34" charset="0"/>
              </a:rPr>
              <a:t>The Net Zero Industry Act declares solar PV a strategic technology and sets ambitious goals for the development of the European solar PV manufacturing sector</a:t>
            </a:r>
            <a:r>
              <a:rPr lang="en-US" sz="1800" b="1" noProof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sz="1800" b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800" noProof="0" dirty="0">
                <a:latin typeface="Arial" panose="020B0604020202020204" pitchFamily="34" charset="0"/>
                <a:cs typeface="Arial" panose="020B0604020202020204" pitchFamily="34" charset="0"/>
              </a:rPr>
              <a:t>	In particular, in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2030, the Net Zero Industry Act target</a:t>
            </a:r>
            <a:r>
              <a:rPr lang="en-US" sz="1800" noProof="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en-US" sz="1800" noProof="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1800" b="1" noProof="0" dirty="0">
                <a:latin typeface="Arial" panose="020B0604020202020204" pitchFamily="34" charset="0"/>
                <a:cs typeface="Arial" panose="020B0604020202020204" pitchFamily="34" charset="0"/>
              </a:rPr>
              <a:t>supply 40% of the European demand </a:t>
            </a:r>
            <a:r>
              <a:rPr lang="en-US" sz="1800" noProof="0" dirty="0">
                <a:latin typeface="Arial" panose="020B0604020202020204" pitchFamily="34" charset="0"/>
                <a:cs typeface="Arial" panose="020B0604020202020204" pitchFamily="34" charset="0"/>
              </a:rPr>
              <a:t>for solar panels with European products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en-US" sz="1800" noProof="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1800" b="1" noProof="0" dirty="0">
                <a:latin typeface="Arial" panose="020B0604020202020204" pitchFamily="34" charset="0"/>
                <a:cs typeface="Arial" panose="020B0604020202020204" pitchFamily="34" charset="0"/>
              </a:rPr>
              <a:t>develop 30 GW of manufacturing capacity </a:t>
            </a:r>
            <a:r>
              <a:rPr lang="en-US" sz="1800" noProof="0" dirty="0">
                <a:latin typeface="Arial" panose="020B0604020202020204" pitchFamily="34" charset="0"/>
                <a:cs typeface="Arial" panose="020B0604020202020204" pitchFamily="34" charset="0"/>
              </a:rPr>
              <a:t>in the EU across the solar PV supply chain</a:t>
            </a:r>
            <a:endParaRPr lang="en-US" sz="16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sz="1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sz="5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sz="1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A41096C-D89F-2F48-CB20-69E0AAAB5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6873ABD-D525-F5E3-4367-D08C94D82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7A1E585-4641-8A7A-AF47-1268E7C52EE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944093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36986-8778-5CAC-2D69-72E8CDE2C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>
            <a:extLst>
              <a:ext uri="{FF2B5EF4-FFF2-40B4-BE49-F238E27FC236}">
                <a16:creationId xmlns:a16="http://schemas.microsoft.com/office/drawing/2014/main" id="{997BF172-2AEA-DEE5-1720-3148DFACF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7698" y="305840"/>
            <a:ext cx="9990000" cy="360000"/>
          </a:xfrm>
        </p:spPr>
        <p:txBody>
          <a:bodyPr/>
          <a:lstStyle/>
          <a:p>
            <a:br>
              <a:rPr lang="en-US" noProof="0" dirty="0"/>
            </a:br>
            <a:r>
              <a:rPr lang="en-US" noProof="0" dirty="0"/>
              <a:t>Context – A sector with significant overcapacities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93D5F7-E989-C097-EC86-B37B638FC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6</a:t>
            </a:fld>
            <a:endParaRPr lang="en-US" noProof="0" dirty="0"/>
          </a:p>
        </p:txBody>
      </p:sp>
      <p:sp>
        <p:nvSpPr>
          <p:cNvPr id="9" name="ZoneTexte 11">
            <a:extLst>
              <a:ext uri="{FF2B5EF4-FFF2-40B4-BE49-F238E27FC236}">
                <a16:creationId xmlns:a16="http://schemas.microsoft.com/office/drawing/2014/main" id="{44B94D05-E40B-770D-7289-5E90D7DEDF85}"/>
              </a:ext>
            </a:extLst>
          </p:cNvPr>
          <p:cNvSpPr txBox="1"/>
          <p:nvPr/>
        </p:nvSpPr>
        <p:spPr bwMode="auto">
          <a:xfrm>
            <a:off x="1658022" y="5445468"/>
            <a:ext cx="9876093" cy="3231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500" i="1" noProof="0" dirty="0"/>
              <a:t>Global PV manufacturing capacity, demand and average module selling price, 2010 – 2022 (source: IEA, 2022)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BEB170B-DD43-F84C-DC5D-FA1BBE02216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4291"/>
          <a:stretch>
            <a:fillRect/>
          </a:stretch>
        </p:blipFill>
        <p:spPr>
          <a:xfrm>
            <a:off x="1833751" y="1520986"/>
            <a:ext cx="8759888" cy="379186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87AD543-33C0-AB9E-F499-9D2744C749B0}"/>
              </a:ext>
            </a:extLst>
          </p:cNvPr>
          <p:cNvSpPr/>
          <p:nvPr/>
        </p:nvSpPr>
        <p:spPr>
          <a:xfrm>
            <a:off x="2688879" y="4825501"/>
            <a:ext cx="1104523" cy="251705"/>
          </a:xfrm>
          <a:prstGeom prst="rect">
            <a:avLst/>
          </a:prstGeom>
          <a:noFill/>
          <a:ln w="38100">
            <a:solidFill>
              <a:srgbClr val="FF0000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935B6C-4813-1ADC-ED19-4D518B04A848}"/>
              </a:ext>
            </a:extLst>
          </p:cNvPr>
          <p:cNvSpPr/>
          <p:nvPr/>
        </p:nvSpPr>
        <p:spPr>
          <a:xfrm>
            <a:off x="9096375" y="3638931"/>
            <a:ext cx="190500" cy="864795"/>
          </a:xfrm>
          <a:prstGeom prst="rect">
            <a:avLst/>
          </a:prstGeom>
          <a:noFill/>
          <a:ln w="38100">
            <a:solidFill>
              <a:srgbClr val="FF0000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7B7013-D868-1B73-5213-65A94284F1B8}"/>
              </a:ext>
            </a:extLst>
          </p:cNvPr>
          <p:cNvSpPr/>
          <p:nvPr/>
        </p:nvSpPr>
        <p:spPr>
          <a:xfrm>
            <a:off x="4000500" y="4825501"/>
            <a:ext cx="990600" cy="251705"/>
          </a:xfrm>
          <a:prstGeom prst="rect">
            <a:avLst/>
          </a:prstGeom>
          <a:noFill/>
          <a:ln w="38100">
            <a:solidFill>
              <a:srgbClr val="FF0000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rgbClr val="00B0F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9864C2C-6934-7EE4-2AAB-25F55FCDEEAB}"/>
              </a:ext>
            </a:extLst>
          </p:cNvPr>
          <p:cNvSpPr/>
          <p:nvPr/>
        </p:nvSpPr>
        <p:spPr>
          <a:xfrm>
            <a:off x="9267825" y="2172081"/>
            <a:ext cx="144000" cy="2331645"/>
          </a:xfrm>
          <a:prstGeom prst="rect">
            <a:avLst/>
          </a:prstGeom>
          <a:noFill/>
          <a:ln w="38100">
            <a:solidFill>
              <a:srgbClr val="FF0000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221793D5-9367-A466-1AAA-2B4B8EEE3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B63FC1F0-5E02-8392-B642-9D1C35496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84252FD-29C2-9D74-CAE1-1124CE4FCC1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55597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9379F-2B4F-4F26-D170-D5C903507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>
            <a:extLst>
              <a:ext uri="{FF2B5EF4-FFF2-40B4-BE49-F238E27FC236}">
                <a16:creationId xmlns:a16="http://schemas.microsoft.com/office/drawing/2014/main" id="{CE9F64D9-F078-B577-C5AD-D7D829CE9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7698" y="305840"/>
            <a:ext cx="9990000" cy="360000"/>
          </a:xfrm>
        </p:spPr>
        <p:txBody>
          <a:bodyPr/>
          <a:lstStyle/>
          <a:p>
            <a:br>
              <a:rPr lang="en-US" noProof="0" dirty="0"/>
            </a:br>
            <a:r>
              <a:rPr lang="en-US" noProof="0" dirty="0"/>
              <a:t>Context – Prices are below production costs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5E79A8-F7DF-F580-A458-C451289E2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7</a:t>
            </a:fld>
            <a:endParaRPr lang="en-US" noProof="0" dirty="0"/>
          </a:p>
        </p:txBody>
      </p:sp>
      <p:sp>
        <p:nvSpPr>
          <p:cNvPr id="9" name="ZoneTexte 11">
            <a:extLst>
              <a:ext uri="{FF2B5EF4-FFF2-40B4-BE49-F238E27FC236}">
                <a16:creationId xmlns:a16="http://schemas.microsoft.com/office/drawing/2014/main" id="{986B5F6C-3762-2677-4F0B-AAC85DD29CFE}"/>
              </a:ext>
            </a:extLst>
          </p:cNvPr>
          <p:cNvSpPr txBox="1"/>
          <p:nvPr/>
        </p:nvSpPr>
        <p:spPr bwMode="auto">
          <a:xfrm>
            <a:off x="2203241" y="5851696"/>
            <a:ext cx="9051763" cy="3231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500" i="1" noProof="0" dirty="0"/>
              <a:t>Solar PV price in Europe (source: pvxchange.com, 2025)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8342E54-F129-DED0-F476-39A817406DD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7353"/>
          <a:stretch>
            <a:fillRect/>
          </a:stretch>
        </p:blipFill>
        <p:spPr>
          <a:xfrm>
            <a:off x="2467341" y="1532409"/>
            <a:ext cx="8699142" cy="386345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A0A0D32-6E2C-41C0-B257-42F6C2CAECAE}"/>
              </a:ext>
            </a:extLst>
          </p:cNvPr>
          <p:cNvSpPr txBox="1"/>
          <p:nvPr/>
        </p:nvSpPr>
        <p:spPr bwMode="auto">
          <a:xfrm>
            <a:off x="2467341" y="1736148"/>
            <a:ext cx="632505" cy="463839"/>
          </a:xfrm>
          <a:prstGeom prst="rect">
            <a:avLst/>
          </a:prstGeom>
          <a:solidFill>
            <a:srgbClr val="EBF1F6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marL="0" indent="0" algn="l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2400" noProof="0" dirty="0">
                <a:solidFill>
                  <a:schemeClr val="tx2"/>
                </a:solidFill>
                <a:latin typeface="+mn-lt"/>
                <a:ea typeface="Arial" pitchFamily="-65" charset="0"/>
                <a:cs typeface="Arial" pitchFamily="-65" charset="0"/>
              </a:rPr>
              <a:t>€/W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CE7A75E-39EB-515A-CE98-48691EDDA261}"/>
              </a:ext>
            </a:extLst>
          </p:cNvPr>
          <p:cNvSpPr txBox="1"/>
          <p:nvPr/>
        </p:nvSpPr>
        <p:spPr bwMode="auto">
          <a:xfrm>
            <a:off x="2467341" y="5424180"/>
            <a:ext cx="1746353" cy="463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marL="0" indent="0" algn="l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2400" noProof="0" dirty="0">
                <a:solidFill>
                  <a:schemeClr val="tx2"/>
                </a:solidFill>
                <a:latin typeface="+mn-lt"/>
                <a:ea typeface="Arial" pitchFamily="-65" charset="0"/>
                <a:cs typeface="Arial" pitchFamily="-65" charset="0"/>
              </a:rPr>
              <a:t>October 2024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C55203-95C5-D10B-A698-6CE6958F19EA}"/>
              </a:ext>
            </a:extLst>
          </p:cNvPr>
          <p:cNvSpPr txBox="1"/>
          <p:nvPr/>
        </p:nvSpPr>
        <p:spPr bwMode="auto">
          <a:xfrm>
            <a:off x="9420130" y="5382178"/>
            <a:ext cx="1746353" cy="463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marL="0" indent="0" algn="l"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2400" noProof="0" dirty="0">
                <a:solidFill>
                  <a:schemeClr val="tx2"/>
                </a:solidFill>
                <a:latin typeface="+mn-lt"/>
                <a:ea typeface="Arial" pitchFamily="-65" charset="0"/>
                <a:cs typeface="Arial" pitchFamily="-65" charset="0"/>
              </a:rPr>
              <a:t>October 2025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E3B9720-6D31-5D20-91B1-347B3BA309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17698" y="985875"/>
            <a:ext cx="11212461" cy="46384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noProof="0" dirty="0">
                <a:ea typeface="Calibri"/>
              </a:rPr>
              <a:t>Production costs of EU producers : 0,25 – 0,3 €/W (ETIP PV, 2024)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B7FC59-FB35-C9E1-2BFF-1086D7384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30A877-DB23-9EF7-32A0-4EE7EA087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9A91279-CA18-8AE9-849D-DBCD9D61515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  <p:sp>
        <p:nvSpPr>
          <p:cNvPr id="15" name="ZoneTexte 10">
            <a:extLst>
              <a:ext uri="{FF2B5EF4-FFF2-40B4-BE49-F238E27FC236}">
                <a16:creationId xmlns:a16="http://schemas.microsoft.com/office/drawing/2014/main" id="{D8A524F4-3652-B250-C167-E2167BA02307}"/>
              </a:ext>
            </a:extLst>
          </p:cNvPr>
          <p:cNvSpPr txBox="1"/>
          <p:nvPr/>
        </p:nvSpPr>
        <p:spPr bwMode="auto">
          <a:xfrm>
            <a:off x="3755571" y="2359079"/>
            <a:ext cx="6445772" cy="707886"/>
          </a:xfrm>
          <a:prstGeom prst="rect">
            <a:avLst/>
          </a:prstGeom>
          <a:solidFill>
            <a:schemeClr val="bg1"/>
          </a:solidFill>
          <a:ln>
            <a:solidFill>
              <a:srgbClr val="008C8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noProof="0" dirty="0">
                <a:solidFill>
                  <a:srgbClr val="008C82"/>
                </a:solidFill>
              </a:rPr>
              <a:t>CAPEX support measures are likely insufficient to reach European manufacturing targets</a:t>
            </a:r>
          </a:p>
        </p:txBody>
      </p:sp>
      <p:sp>
        <p:nvSpPr>
          <p:cNvPr id="2" name="ZoneTexte 10">
            <a:extLst>
              <a:ext uri="{FF2B5EF4-FFF2-40B4-BE49-F238E27FC236}">
                <a16:creationId xmlns:a16="http://schemas.microsoft.com/office/drawing/2014/main" id="{259FC82E-FAEC-9646-9DAE-98126E049BA8}"/>
              </a:ext>
            </a:extLst>
          </p:cNvPr>
          <p:cNvSpPr txBox="1"/>
          <p:nvPr/>
        </p:nvSpPr>
        <p:spPr bwMode="auto">
          <a:xfrm>
            <a:off x="3755570" y="3646073"/>
            <a:ext cx="6445772" cy="707886"/>
          </a:xfrm>
          <a:prstGeom prst="rect">
            <a:avLst/>
          </a:prstGeom>
          <a:solidFill>
            <a:schemeClr val="bg1"/>
          </a:solidFill>
          <a:ln>
            <a:solidFill>
              <a:srgbClr val="008C8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008C82"/>
                </a:solidFill>
              </a:rPr>
              <a:t>Demand support measures for European products are necessary to achieve the NZIA ambition</a:t>
            </a:r>
          </a:p>
        </p:txBody>
      </p:sp>
    </p:spTree>
    <p:extLst>
      <p:ext uri="{BB962C8B-B14F-4D97-AF65-F5344CB8AC3E}">
        <p14:creationId xmlns:p14="http://schemas.microsoft.com/office/powerpoint/2010/main" val="129598960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94F18-9A38-FE8A-2E2C-D89E03C62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6">
            <a:extLst>
              <a:ext uri="{FF2B5EF4-FFF2-40B4-BE49-F238E27FC236}">
                <a16:creationId xmlns:a16="http://schemas.microsoft.com/office/drawing/2014/main" id="{3910BDA0-C75E-0670-CB06-E10523002777}"/>
              </a:ext>
            </a:extLst>
          </p:cNvPr>
          <p:cNvSpPr txBox="1">
            <a:spLocks/>
          </p:cNvSpPr>
          <p:nvPr/>
        </p:nvSpPr>
        <p:spPr>
          <a:xfrm>
            <a:off x="1417698" y="305840"/>
            <a:ext cx="10774302" cy="36016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0" kern="1200">
                <a:solidFill>
                  <a:schemeClr val="accent1"/>
                </a:solidFill>
                <a:latin typeface="+mj-lt"/>
                <a:ea typeface="ＭＳ Ｐゴシック" pitchFamily="-65" charset="-128"/>
                <a:cs typeface="Arial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65" charset="0"/>
                <a:ea typeface="ＭＳ Ｐゴシック" pitchFamily="-65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65" charset="0"/>
                <a:ea typeface="ＭＳ Ｐゴシック" pitchFamily="-65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65" charset="0"/>
                <a:ea typeface="ＭＳ Ｐゴシック" pitchFamily="-65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65" charset="0"/>
                <a:ea typeface="ＭＳ Ｐゴシック" pitchFamily="-65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65" charset="0"/>
                <a:ea typeface="ＭＳ Ｐゴシック" pitchFamily="-65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65" charset="0"/>
                <a:ea typeface="ＭＳ Ｐゴシック" pitchFamily="-65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65" charset="0"/>
                <a:ea typeface="ＭＳ Ｐゴシック" pitchFamily="-65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65" charset="0"/>
                <a:ea typeface="ＭＳ Ｐゴシック" pitchFamily="-65" charset="-128"/>
              </a:defRPr>
            </a:lvl9pPr>
          </a:lstStyle>
          <a:p>
            <a:r>
              <a:rPr lang="en-US" noProof="0" dirty="0"/>
              <a:t>Context – Demand support measures: Non-price criteria and Made-in-Europe criteria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68C4F2-655D-AD05-7E9D-18D2E1854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8</a:t>
            </a:fld>
            <a:endParaRPr lang="en-US" noProof="0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DC46991-84FF-2992-A8E4-700FB1BCC8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244391"/>
              </p:ext>
            </p:extLst>
          </p:nvPr>
        </p:nvGraphicFramePr>
        <p:xfrm>
          <a:off x="2650147" y="2573017"/>
          <a:ext cx="8450915" cy="135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596">
                  <a:extLst>
                    <a:ext uri="{9D8B030D-6E8A-4147-A177-3AD203B41FA5}">
                      <a16:colId xmlns:a16="http://schemas.microsoft.com/office/drawing/2014/main" val="1903508136"/>
                    </a:ext>
                  </a:extLst>
                </a:gridCol>
                <a:gridCol w="5647319">
                  <a:extLst>
                    <a:ext uri="{9D8B030D-6E8A-4147-A177-3AD203B41FA5}">
                      <a16:colId xmlns:a16="http://schemas.microsoft.com/office/drawing/2014/main" val="13410361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7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System integration</a:t>
                      </a:r>
                      <a:endParaRPr lang="en-US" sz="17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7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Innovation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7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Environmental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7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Resilience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Time, space, energy carriers</a:t>
                      </a:r>
                    </a:p>
                    <a:p>
                      <a:pPr marL="0" inden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Efficiency, raw material, longevity, circularity, etc.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Carbon, energy efficiency, circularity, etc.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Bonus for supply outside of dominant source</a:t>
                      </a:r>
                      <a:endParaRPr lang="en-US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5266814"/>
                  </a:ext>
                </a:extLst>
              </a:tr>
            </a:tbl>
          </a:graphicData>
        </a:graphic>
      </p:graphicFrame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3CBD5DC-9F25-822F-BF63-770CEDFA3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0E29788-2D81-327E-25C3-0DE99BE2A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798BF4B-7CA9-33AE-2431-78559FFA8D9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5DC108CD-9718-7047-0386-72895710F41E}"/>
              </a:ext>
            </a:extLst>
          </p:cNvPr>
          <p:cNvSpPr txBox="1">
            <a:spLocks/>
          </p:cNvSpPr>
          <p:nvPr/>
        </p:nvSpPr>
        <p:spPr bwMode="auto">
          <a:xfrm>
            <a:off x="1679475" y="1603638"/>
            <a:ext cx="10392257" cy="789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16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1pPr>
            <a:lvl2pPr marL="468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2pPr>
            <a:lvl3pPr marL="900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3pPr>
            <a:lvl4pPr marL="1350000" indent="-180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4pPr>
            <a:lvl5pPr marL="1800000" indent="-144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Arial"/>
              <a:buNone/>
            </a:pPr>
            <a:r>
              <a:rPr lang="en-US" sz="1800" b="1" noProof="0" dirty="0">
                <a:latin typeface="Arial" panose="020B0604020202020204" pitchFamily="34" charset="0"/>
                <a:cs typeface="Arial" panose="020B0604020202020204" pitchFamily="34" charset="0"/>
              </a:rPr>
              <a:t>Policy instrument proposed by the Net Zero Industry Act</a:t>
            </a:r>
            <a:endParaRPr lang="en-US" sz="1000" b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800" noProof="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800" noProof="0">
                <a:latin typeface="Arial" panose="020B0604020202020204" pitchFamily="34" charset="0"/>
                <a:cs typeface="Arial" panose="020B0604020202020204" pitchFamily="34" charset="0"/>
              </a:rPr>
              <a:t>NZIA introduce </a:t>
            </a:r>
            <a:r>
              <a:rPr lang="en-US" sz="1800" noProof="0" dirty="0">
                <a:latin typeface="Arial" panose="020B0604020202020204" pitchFamily="34" charset="0"/>
                <a:cs typeface="Arial" panose="020B0604020202020204" pitchFamily="34" charset="0"/>
              </a:rPr>
              <a:t>non-price criteria in the design of solar PV support scheme</a:t>
            </a:r>
          </a:p>
          <a:p>
            <a:pPr marL="0" indent="0" algn="just">
              <a:buFont typeface="Arial"/>
              <a:buNone/>
            </a:pPr>
            <a:endParaRPr lang="en-US" sz="1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29A9922-8A3F-0830-8C4B-617D9D44F0FA}"/>
              </a:ext>
            </a:extLst>
          </p:cNvPr>
          <p:cNvSpPr txBox="1">
            <a:spLocks/>
          </p:cNvSpPr>
          <p:nvPr/>
        </p:nvSpPr>
        <p:spPr bwMode="auto">
          <a:xfrm>
            <a:off x="1679475" y="4152271"/>
            <a:ext cx="10392257" cy="789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16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1pPr>
            <a:lvl2pPr marL="468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2pPr>
            <a:lvl3pPr marL="900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3pPr>
            <a:lvl4pPr marL="1350000" indent="-180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4pPr>
            <a:lvl5pPr marL="1800000" indent="-144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b="1" noProof="0" dirty="0">
                <a:latin typeface="Arial" panose="020B0604020202020204" pitchFamily="34" charset="0"/>
                <a:cs typeface="Arial" panose="020B0604020202020204" pitchFamily="34" charset="0"/>
              </a:rPr>
              <a:t>Policy instrument proposed by the Industrial Accelerator Act</a:t>
            </a:r>
            <a:endParaRPr lang="en-US" sz="10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800" noProof="0" dirty="0">
                <a:latin typeface="Arial" panose="020B0604020202020204" pitchFamily="34" charset="0"/>
                <a:cs typeface="Arial" panose="020B0604020202020204" pitchFamily="34" charset="0"/>
              </a:rPr>
              <a:t>Introduce Made-In-Europe criteria to create demand for European manufacturing</a:t>
            </a:r>
          </a:p>
        </p:txBody>
      </p:sp>
    </p:spTree>
    <p:extLst>
      <p:ext uri="{BB962C8B-B14F-4D97-AF65-F5344CB8AC3E}">
        <p14:creationId xmlns:p14="http://schemas.microsoft.com/office/powerpoint/2010/main" val="257396784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1B1660-666B-A31E-5BDA-0601FA43B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6">
            <a:extLst>
              <a:ext uri="{FF2B5EF4-FFF2-40B4-BE49-F238E27FC236}">
                <a16:creationId xmlns:a16="http://schemas.microsoft.com/office/drawing/2014/main" id="{8613C779-5572-E93B-F2AE-77013BA84D33}"/>
              </a:ext>
            </a:extLst>
          </p:cNvPr>
          <p:cNvSpPr txBox="1">
            <a:spLocks/>
          </p:cNvSpPr>
          <p:nvPr/>
        </p:nvSpPr>
        <p:spPr>
          <a:xfrm>
            <a:off x="1417698" y="305840"/>
            <a:ext cx="10774302" cy="36016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0" kern="1200">
                <a:solidFill>
                  <a:schemeClr val="accent1"/>
                </a:solidFill>
                <a:latin typeface="+mj-lt"/>
                <a:ea typeface="ＭＳ Ｐゴシック" pitchFamily="-65" charset="-128"/>
                <a:cs typeface="Arial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65" charset="0"/>
                <a:ea typeface="ＭＳ Ｐゴシック" pitchFamily="-65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65" charset="0"/>
                <a:ea typeface="ＭＳ Ｐゴシック" pitchFamily="-65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65" charset="0"/>
                <a:ea typeface="ＭＳ Ｐゴシック" pitchFamily="-65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65" charset="0"/>
                <a:ea typeface="ＭＳ Ｐゴシック" pitchFamily="-65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65" charset="0"/>
                <a:ea typeface="ＭＳ Ｐゴシック" pitchFamily="-65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65" charset="0"/>
                <a:ea typeface="ＭＳ Ｐゴシック" pitchFamily="-65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65" charset="0"/>
                <a:ea typeface="ＭＳ Ｐゴシック" pitchFamily="-65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65" charset="0"/>
                <a:ea typeface="ＭＳ Ｐゴシック" pitchFamily="-65" charset="-128"/>
              </a:defRPr>
            </a:lvl9pPr>
          </a:lstStyle>
          <a:p>
            <a:r>
              <a:rPr lang="en-US" noProof="0" dirty="0"/>
              <a:t>Motivation – First implementation of Non-price criteria are heterogeneous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CF7501-088B-F64A-176B-7AD9E1574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13803-4526-4645-B715-105BE440F5D7}" type="slidenum">
              <a:rPr lang="en-US" noProof="0" smtClean="0"/>
              <a:pPr/>
              <a:t>9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927E15E-76B8-4AC4-6C8F-99A09A7C96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80000" y="905996"/>
            <a:ext cx="10000372" cy="2498895"/>
          </a:xfrm>
        </p:spPr>
        <p:txBody>
          <a:bodyPr/>
          <a:lstStyle/>
          <a:p>
            <a:pPr marL="0" indent="0" algn="just">
              <a:spcAft>
                <a:spcPts val="1200"/>
              </a:spcAft>
              <a:buNone/>
            </a:pPr>
            <a:r>
              <a:rPr lang="en-US" sz="1800" b="1" noProof="0" dirty="0">
                <a:latin typeface="Arial" panose="020B0604020202020204" pitchFamily="34" charset="0"/>
                <a:cs typeface="Arial" panose="020B0604020202020204" pitchFamily="34" charset="0"/>
              </a:rPr>
              <a:t>First implementations of non-price criteria in solar PV support schemes are heterogeneous</a:t>
            </a:r>
          </a:p>
          <a:p>
            <a:pPr lvl="1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sz="1800" noProof="0" dirty="0">
                <a:latin typeface="Arial" panose="020B0604020202020204" pitchFamily="34" charset="0"/>
                <a:cs typeface="Arial" panose="020B0604020202020204" pitchFamily="34" charset="0"/>
              </a:rPr>
              <a:t>France rewards reduced carbon footprint and environmental pollution (CRE, 2025; Journal </a:t>
            </a:r>
            <a:r>
              <a:rPr lang="en-US" sz="1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Officiel</a:t>
            </a:r>
            <a:r>
              <a:rPr lang="en-US" sz="1800" noProof="0" dirty="0">
                <a:latin typeface="Arial" panose="020B0604020202020204" pitchFamily="34" charset="0"/>
                <a:cs typeface="Arial" panose="020B0604020202020204" pitchFamily="34" charset="0"/>
              </a:rPr>
              <a:t> de la République Française, 2025)</a:t>
            </a:r>
          </a:p>
          <a:p>
            <a:pPr lvl="1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sz="1800" noProof="0" dirty="0">
                <a:latin typeface="Arial" panose="020B0604020202020204" pitchFamily="34" charset="0"/>
                <a:cs typeface="Arial" panose="020B0604020202020204" pitchFamily="34" charset="0"/>
              </a:rPr>
              <a:t>Italy rewards increased solar panel efficiency (MASE, 2025)</a:t>
            </a:r>
          </a:p>
          <a:p>
            <a:pPr lvl="1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sz="1800" noProof="0" dirty="0">
                <a:latin typeface="Arial" panose="020B0604020202020204" pitchFamily="34" charset="0"/>
                <a:cs typeface="Arial" panose="020B0604020202020204" pitchFamily="34" charset="0"/>
              </a:rPr>
              <a:t>Spain frames resilience as an award criterion and not a pre-qualification criterion (</a:t>
            </a:r>
            <a:r>
              <a:rPr lang="en-US" sz="1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Boletín</a:t>
            </a:r>
            <a:r>
              <a:rPr lang="en-US" sz="18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Oficial</a:t>
            </a:r>
            <a:r>
              <a:rPr lang="en-US" sz="1800" noProof="0" dirty="0">
                <a:latin typeface="Arial" panose="020B0604020202020204" pitchFamily="34" charset="0"/>
                <a:cs typeface="Arial" panose="020B0604020202020204" pitchFamily="34" charset="0"/>
              </a:rPr>
              <a:t> del Estado, 2025)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sz="1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sz="1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sz="1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sz="1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6466CDF-62E4-4E85-AE74-DC8C14007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17/04/2026 - Thibault Deletombe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D946DBD-D7B2-1783-D49B-B50FA495D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Non price criteria in renewable energy auctions and consequences for the European solar PV industry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574C6B4-7BD3-75A8-96E2-834D7DFE2C1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2958" r="5003" b="15086"/>
          <a:stretch>
            <a:fillRect/>
          </a:stretch>
        </p:blipFill>
        <p:spPr>
          <a:xfrm>
            <a:off x="9940087" y="6418886"/>
            <a:ext cx="864996" cy="252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CB62F4F-EF7F-570B-9E32-C7BFB94F0BCB}"/>
              </a:ext>
            </a:extLst>
          </p:cNvPr>
          <p:cNvSpPr txBox="1"/>
          <p:nvPr/>
        </p:nvSpPr>
        <p:spPr bwMode="auto">
          <a:xfrm>
            <a:off x="2548426" y="3156088"/>
            <a:ext cx="8906359" cy="47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prstTxWarp prst="textNoShape">
              <a:avLst/>
            </a:prstTxWarp>
            <a:noAutofit/>
          </a:bodyPr>
          <a:lstStyle/>
          <a:p>
            <a:pPr eaLnBrk="0" hangingPunct="0">
              <a:lnSpc>
                <a:spcPct val="120000"/>
              </a:lnSpc>
              <a:spcAft>
                <a:spcPts val="200"/>
              </a:spcAft>
              <a:buClr>
                <a:schemeClr val="tx2"/>
              </a:buClr>
              <a:buSzPct val="85000"/>
            </a:pPr>
            <a:r>
              <a:rPr lang="en-US" sz="2400" noProof="0" dirty="0">
                <a:solidFill>
                  <a:srgbClr val="FF0000"/>
                </a:solidFill>
              </a:rPr>
              <a:t>Market fragmentation risk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EFEB17D5-2880-9B9A-3153-54D4ABB0239C}"/>
              </a:ext>
            </a:extLst>
          </p:cNvPr>
          <p:cNvSpPr/>
          <p:nvPr/>
        </p:nvSpPr>
        <p:spPr>
          <a:xfrm>
            <a:off x="1955154" y="3204800"/>
            <a:ext cx="555171" cy="334009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ZoneTexte 10">
            <a:extLst>
              <a:ext uri="{FF2B5EF4-FFF2-40B4-BE49-F238E27FC236}">
                <a16:creationId xmlns:a16="http://schemas.microsoft.com/office/drawing/2014/main" id="{095913B2-E84C-4F34-D680-816A223393D4}"/>
              </a:ext>
            </a:extLst>
          </p:cNvPr>
          <p:cNvSpPr txBox="1"/>
          <p:nvPr/>
        </p:nvSpPr>
        <p:spPr bwMode="auto">
          <a:xfrm>
            <a:off x="1482861" y="5485575"/>
            <a:ext cx="10565263" cy="707886"/>
          </a:xfrm>
          <a:prstGeom prst="rect">
            <a:avLst/>
          </a:prstGeom>
          <a:noFill/>
          <a:ln>
            <a:solidFill>
              <a:srgbClr val="008C8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noProof="0" dirty="0">
                <a:solidFill>
                  <a:srgbClr val="008C82"/>
                </a:solidFill>
              </a:rPr>
              <a:t>How to design non price criteria that foster European manufacturing investments while balancing decarbonization, resiliency, and competitiveness?</a:t>
            </a: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8D993FEF-95AB-6586-0715-C91EE41BBEA9}"/>
              </a:ext>
            </a:extLst>
          </p:cNvPr>
          <p:cNvSpPr txBox="1">
            <a:spLocks/>
          </p:cNvSpPr>
          <p:nvPr/>
        </p:nvSpPr>
        <p:spPr bwMode="auto">
          <a:xfrm>
            <a:off x="1680000" y="3744006"/>
            <a:ext cx="10368124" cy="269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16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1pPr>
            <a:lvl2pPr marL="468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2pPr>
            <a:lvl3pPr marL="900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3pPr>
            <a:lvl4pPr marL="1350000" indent="-180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4pPr>
            <a:lvl5pPr marL="1800000" indent="-144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1800" b="1" noProof="0" dirty="0">
                <a:latin typeface="Arial" panose="020B0604020202020204" pitchFamily="34" charset="0"/>
                <a:cs typeface="Arial" panose="020B0604020202020204" pitchFamily="34" charset="0"/>
              </a:rPr>
              <a:t>Europe must innovate and produce at scale to close the gap with international competition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2484F10D-AEC2-ED52-F7DA-E8BE2A0012EC}"/>
              </a:ext>
            </a:extLst>
          </p:cNvPr>
          <p:cNvSpPr txBox="1">
            <a:spLocks/>
          </p:cNvSpPr>
          <p:nvPr/>
        </p:nvSpPr>
        <p:spPr bwMode="auto">
          <a:xfrm>
            <a:off x="1680000" y="4940778"/>
            <a:ext cx="10368124" cy="38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16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1pPr>
            <a:lvl2pPr marL="468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2pPr>
            <a:lvl3pPr marL="900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3pPr>
            <a:lvl4pPr marL="1350000" indent="-180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4pPr>
            <a:lvl5pPr marL="1800000" indent="-144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800" b="1" noProof="0" dirty="0">
                <a:latin typeface="Arial" panose="020B0604020202020204" pitchFamily="34" charset="0"/>
                <a:cs typeface="Arial" panose="020B0604020202020204" pitchFamily="34" charset="0"/>
              </a:rPr>
              <a:t>There is a tension between the NZIA objectives and instruments to achieve them</a:t>
            </a:r>
            <a:endParaRPr lang="en-US" sz="1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92648552-EBEE-B588-008A-D1929D3B3B90}"/>
              </a:ext>
            </a:extLst>
          </p:cNvPr>
          <p:cNvSpPr txBox="1">
            <a:spLocks/>
          </p:cNvSpPr>
          <p:nvPr/>
        </p:nvSpPr>
        <p:spPr bwMode="auto">
          <a:xfrm>
            <a:off x="1680000" y="4239961"/>
            <a:ext cx="10368124" cy="603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16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1pPr>
            <a:lvl2pPr marL="468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2pPr>
            <a:lvl3pPr marL="900000" indent="-216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3pPr>
            <a:lvl4pPr marL="1350000" indent="-180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4pPr>
            <a:lvl5pPr marL="1800000" indent="-144000"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Calibri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800" b="1" noProof="0" dirty="0">
                <a:latin typeface="Arial" panose="020B0604020202020204" pitchFamily="34" charset="0"/>
                <a:cs typeface="Arial" panose="020B0604020202020204" pitchFamily="34" charset="0"/>
              </a:rPr>
              <a:t>Market fragmentation reduces competition and market size, ultimately innovation and economies of scale</a:t>
            </a:r>
          </a:p>
        </p:txBody>
      </p:sp>
    </p:spTree>
    <p:extLst>
      <p:ext uri="{BB962C8B-B14F-4D97-AF65-F5344CB8AC3E}">
        <p14:creationId xmlns:p14="http://schemas.microsoft.com/office/powerpoint/2010/main" val="221244321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2" grpId="0"/>
      <p:bldP spid="3" grpId="0" animBg="1"/>
      <p:bldP spid="14" grpId="0" animBg="1"/>
      <p:bldP spid="5" grpId="0"/>
      <p:bldP spid="6" grpId="0"/>
      <p:bldP spid="12" grpId="0"/>
    </p:bldLst>
  </p:timing>
</p:sld>
</file>

<file path=ppt/theme/theme1.xml><?xml version="1.0" encoding="utf-8"?>
<a:theme xmlns:a="http://schemas.openxmlformats.org/drawingml/2006/main" name="Startfolie">
  <a:themeElements>
    <a:clrScheme name="DIW Berlin">
      <a:dk1>
        <a:srgbClr val="131313"/>
      </a:dk1>
      <a:lt1>
        <a:sysClr val="window" lastClr="FFFFFF"/>
      </a:lt1>
      <a:dk2>
        <a:srgbClr val="5F6C73"/>
      </a:dk2>
      <a:lt2>
        <a:srgbClr val="D1D6DA"/>
      </a:lt2>
      <a:accent1>
        <a:srgbClr val="008C82"/>
      </a:accent1>
      <a:accent2>
        <a:srgbClr val="DFDC09"/>
      </a:accent2>
      <a:accent3>
        <a:srgbClr val="195A96"/>
      </a:accent3>
      <a:accent4>
        <a:srgbClr val="B47DAF"/>
      </a:accent4>
      <a:accent5>
        <a:srgbClr val="F0323C"/>
      </a:accent5>
      <a:accent6>
        <a:srgbClr val="CD965F"/>
      </a:accent6>
      <a:hlink>
        <a:srgbClr val="000000"/>
      </a:hlink>
      <a:folHlink>
        <a:srgbClr val="00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 fontAlgn="auto">
          <a:spcBef>
            <a:spcPts val="0"/>
          </a:spcBef>
          <a:spcAft>
            <a:spcPts val="0"/>
          </a:spcAft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miter lim="800000"/>
          <a:headEnd/>
          <a:tailEnd/>
        </a:ln>
      </a:spPr>
      <a:bodyPr wrap="square" lIns="0" tIns="0" rIns="0" bIns="0" rtlCol="0">
        <a:prstTxWarp prst="textNoShape">
          <a:avLst/>
        </a:prstTxWarp>
        <a:noAutofit/>
      </a:bodyPr>
      <a:lstStyle>
        <a:defPPr marL="0" indent="0" algn="l" eaLnBrk="0" hangingPunct="0">
          <a:lnSpc>
            <a:spcPct val="120000"/>
          </a:lnSpc>
          <a:spcAft>
            <a:spcPts val="0"/>
          </a:spcAft>
          <a:buClr>
            <a:schemeClr val="tx2"/>
          </a:buClr>
          <a:buSzPct val="85000"/>
          <a:defRPr sz="1200" dirty="0">
            <a:solidFill>
              <a:schemeClr val="tx2"/>
            </a:solidFill>
            <a:latin typeface="+mn-lt"/>
            <a:ea typeface="Arial" pitchFamily="-65" charset="0"/>
            <a:cs typeface="Arial" pitchFamily="-65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IW-PowerPoint-Vorlage-2024-04-17.potx" id="{F6E5D895-06EE-4089-9CD4-B62EC19CAF76}" vid="{40BFD1DD-A863-4ADC-8A1E-5FF563BC340C}"/>
    </a:ext>
  </a:extLst>
</a:theme>
</file>

<file path=ppt/theme/theme10.xml><?xml version="1.0" encoding="utf-8"?>
<a:theme xmlns:a="http://schemas.openxmlformats.org/drawingml/2006/main" name="Schlussfolie e">
  <a:themeElements>
    <a:clrScheme name="DIW Berlin">
      <a:dk1>
        <a:srgbClr val="131313"/>
      </a:dk1>
      <a:lt1>
        <a:sysClr val="window" lastClr="FFFFFF"/>
      </a:lt1>
      <a:dk2>
        <a:srgbClr val="131313"/>
      </a:dk2>
      <a:lt2>
        <a:srgbClr val="FFFFFF"/>
      </a:lt2>
      <a:accent1>
        <a:srgbClr val="008C82"/>
      </a:accent1>
      <a:accent2>
        <a:srgbClr val="DFDC09"/>
      </a:accent2>
      <a:accent3>
        <a:srgbClr val="195A96"/>
      </a:accent3>
      <a:accent4>
        <a:srgbClr val="B47DAF"/>
      </a:accent4>
      <a:accent5>
        <a:srgbClr val="F0323C"/>
      </a:accent5>
      <a:accent6>
        <a:srgbClr val="CD965F"/>
      </a:accent6>
      <a:hlink>
        <a:srgbClr val="000000"/>
      </a:hlink>
      <a:folHlink>
        <a:srgbClr val="00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miter lim="800000"/>
          <a:headEnd/>
          <a:tailEnd/>
        </a:ln>
      </a:spPr>
      <a:bodyPr wrap="square" lIns="0" tIns="0" rIns="0" bIns="0" rtlCol="0">
        <a:prstTxWarp prst="textNoShape">
          <a:avLst/>
        </a:prstTxWarp>
        <a:noAutofit/>
      </a:bodyPr>
      <a:lstStyle>
        <a:defPPr marL="0" indent="0" algn="l" eaLnBrk="0" hangingPunct="0">
          <a:lnSpc>
            <a:spcPct val="120000"/>
          </a:lnSpc>
          <a:spcAft>
            <a:spcPts val="0"/>
          </a:spcAft>
          <a:buClr>
            <a:schemeClr val="tx2"/>
          </a:buClr>
          <a:buSzPct val="85000"/>
          <a:defRPr sz="1200" dirty="0">
            <a:solidFill>
              <a:schemeClr val="tx2"/>
            </a:solidFill>
            <a:latin typeface="+mn-lt"/>
            <a:ea typeface="Arial" pitchFamily="-65" charset="0"/>
            <a:cs typeface="Arial" pitchFamily="-65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IW-PowerPoint-Vorlage-2024-04-17.potx" id="{F6E5D895-06EE-4089-9CD4-B62EC19CAF76}" vid="{15B1B870-919D-45ED-AB6A-AC36F7FD3DB1}"/>
    </a:ext>
  </a:extLst>
</a:theme>
</file>

<file path=ppt/theme/theme1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apitel-Intro">
  <a:themeElements>
    <a:clrScheme name="DIW Berlin">
      <a:dk1>
        <a:srgbClr val="131313"/>
      </a:dk1>
      <a:lt1>
        <a:sysClr val="window" lastClr="FFFFFF"/>
      </a:lt1>
      <a:dk2>
        <a:srgbClr val="131313"/>
      </a:dk2>
      <a:lt2>
        <a:srgbClr val="FFFFFF"/>
      </a:lt2>
      <a:accent1>
        <a:srgbClr val="008C82"/>
      </a:accent1>
      <a:accent2>
        <a:srgbClr val="DFDC09"/>
      </a:accent2>
      <a:accent3>
        <a:srgbClr val="195A96"/>
      </a:accent3>
      <a:accent4>
        <a:srgbClr val="B47DAF"/>
      </a:accent4>
      <a:accent5>
        <a:srgbClr val="F0323C"/>
      </a:accent5>
      <a:accent6>
        <a:srgbClr val="CD965F"/>
      </a:accent6>
      <a:hlink>
        <a:srgbClr val="000000"/>
      </a:hlink>
      <a:folHlink>
        <a:srgbClr val="00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F989D"/>
        </a:solidFill>
        <a:ln>
          <a:noFill/>
        </a:ln>
        <a:effectLst/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miter lim="800000"/>
          <a:headEnd/>
          <a:tailEnd/>
        </a:ln>
      </a:spPr>
      <a:bodyPr wrap="square" lIns="0" tIns="0" rIns="0" bIns="0" rtlCol="0">
        <a:prstTxWarp prst="textNoShape">
          <a:avLst/>
        </a:prstTxWarp>
        <a:noAutofit/>
      </a:bodyPr>
      <a:lstStyle>
        <a:defPPr marL="0" indent="0" algn="l" eaLnBrk="0" hangingPunct="0">
          <a:lnSpc>
            <a:spcPct val="120000"/>
          </a:lnSpc>
          <a:spcAft>
            <a:spcPts val="0"/>
          </a:spcAft>
          <a:buClr>
            <a:schemeClr val="tx2"/>
          </a:buClr>
          <a:buSzPct val="85000"/>
          <a:defRPr sz="1200" dirty="0">
            <a:solidFill>
              <a:schemeClr val="tx2"/>
            </a:solidFill>
            <a:latin typeface="+mn-lt"/>
            <a:ea typeface="Arial" pitchFamily="-65" charset="0"/>
            <a:cs typeface="Arial" pitchFamily="-65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IW-PowerPoint-Vorlage-2024-04-17.potx" id="{F6E5D895-06EE-4089-9CD4-B62EC19CAF76}" vid="{C5586004-056C-4998-AB02-ED7EE08C73B5}"/>
    </a:ext>
  </a:extLst>
</a:theme>
</file>

<file path=ppt/theme/theme3.xml><?xml version="1.0" encoding="utf-8"?>
<a:theme xmlns:a="http://schemas.openxmlformats.org/drawingml/2006/main" name="1_Kapitel-Intro">
  <a:themeElements>
    <a:clrScheme name="DIW Berlin">
      <a:dk1>
        <a:srgbClr val="131313"/>
      </a:dk1>
      <a:lt1>
        <a:sysClr val="window" lastClr="FFFFFF"/>
      </a:lt1>
      <a:dk2>
        <a:srgbClr val="131313"/>
      </a:dk2>
      <a:lt2>
        <a:srgbClr val="FFFFFF"/>
      </a:lt2>
      <a:accent1>
        <a:srgbClr val="008C82"/>
      </a:accent1>
      <a:accent2>
        <a:srgbClr val="DFDC09"/>
      </a:accent2>
      <a:accent3>
        <a:srgbClr val="195A96"/>
      </a:accent3>
      <a:accent4>
        <a:srgbClr val="B47DAF"/>
      </a:accent4>
      <a:accent5>
        <a:srgbClr val="F0323C"/>
      </a:accent5>
      <a:accent6>
        <a:srgbClr val="CD965F"/>
      </a:accent6>
      <a:hlink>
        <a:srgbClr val="000000"/>
      </a:hlink>
      <a:folHlink>
        <a:srgbClr val="00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F989D"/>
        </a:solidFill>
        <a:ln>
          <a:noFill/>
        </a:ln>
        <a:effectLst/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miter lim="800000"/>
          <a:headEnd/>
          <a:tailEnd/>
        </a:ln>
      </a:spPr>
      <a:bodyPr wrap="square" lIns="0" tIns="0" rIns="0" bIns="0" rtlCol="0">
        <a:prstTxWarp prst="textNoShape">
          <a:avLst/>
        </a:prstTxWarp>
        <a:noAutofit/>
      </a:bodyPr>
      <a:lstStyle>
        <a:defPPr marL="0" indent="0" algn="l" eaLnBrk="0" hangingPunct="0">
          <a:lnSpc>
            <a:spcPct val="120000"/>
          </a:lnSpc>
          <a:spcAft>
            <a:spcPts val="0"/>
          </a:spcAft>
          <a:buClr>
            <a:schemeClr val="tx2"/>
          </a:buClr>
          <a:buSzPct val="85000"/>
          <a:defRPr sz="1200" dirty="0">
            <a:solidFill>
              <a:schemeClr val="tx2"/>
            </a:solidFill>
            <a:latin typeface="+mn-lt"/>
            <a:ea typeface="Arial" pitchFamily="-65" charset="0"/>
            <a:cs typeface="Arial" pitchFamily="-65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IW-PowerPoint-Vorlage-2024-04-17.potx" id="{F6E5D895-06EE-4089-9CD4-B62EC19CAF76}" vid="{2A90EA78-8571-463F-9DA3-344F43DB7EB7}"/>
    </a:ext>
  </a:extLst>
</a:theme>
</file>

<file path=ppt/theme/theme4.xml><?xml version="1.0" encoding="utf-8"?>
<a:theme xmlns:a="http://schemas.openxmlformats.org/drawingml/2006/main" name="Content">
  <a:themeElements>
    <a:clrScheme name="DIW Berlin">
      <a:dk1>
        <a:srgbClr val="131313"/>
      </a:dk1>
      <a:lt1>
        <a:sysClr val="window" lastClr="FFFFFF"/>
      </a:lt1>
      <a:dk2>
        <a:srgbClr val="131313"/>
      </a:dk2>
      <a:lt2>
        <a:srgbClr val="FFFFFF"/>
      </a:lt2>
      <a:accent1>
        <a:srgbClr val="008C82"/>
      </a:accent1>
      <a:accent2>
        <a:srgbClr val="DFDC09"/>
      </a:accent2>
      <a:accent3>
        <a:srgbClr val="195A96"/>
      </a:accent3>
      <a:accent4>
        <a:srgbClr val="B47DAF"/>
      </a:accent4>
      <a:accent5>
        <a:srgbClr val="F0323C"/>
      </a:accent5>
      <a:accent6>
        <a:srgbClr val="CD965F"/>
      </a:accent6>
      <a:hlink>
        <a:srgbClr val="000000"/>
      </a:hlink>
      <a:folHlink>
        <a:srgbClr val="00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miter lim="800000"/>
          <a:headEnd/>
          <a:tailEnd/>
        </a:ln>
      </a:spPr>
      <a:bodyPr wrap="none" lIns="0" tIns="0" rIns="0" bIns="0" rtlCol="0">
        <a:prstTxWarp prst="textNoShape">
          <a:avLst/>
        </a:prstTxWarp>
        <a:noAutofit/>
      </a:bodyPr>
      <a:lstStyle>
        <a:defPPr marL="0" indent="0" algn="l" eaLnBrk="0" hangingPunct="0">
          <a:lnSpc>
            <a:spcPct val="120000"/>
          </a:lnSpc>
          <a:spcAft>
            <a:spcPts val="200"/>
          </a:spcAft>
          <a:buClr>
            <a:schemeClr val="tx2"/>
          </a:buClr>
          <a:buSzPct val="85000"/>
          <a:defRPr sz="2400" dirty="0" smtClean="0">
            <a:solidFill>
              <a:schemeClr val="tx2"/>
            </a:solidFill>
            <a:latin typeface="+mn-lt"/>
            <a:ea typeface="Arial" pitchFamily="-65" charset="0"/>
            <a:cs typeface="Arial" pitchFamily="-65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IW-PowerPoint-Vorlage-2024-04-17.potx" id="{F6E5D895-06EE-4089-9CD4-B62EC19CAF76}" vid="{D2E8D853-C1B7-410A-998F-51D49D48939B}"/>
    </a:ext>
  </a:extLst>
</a:theme>
</file>

<file path=ppt/theme/theme5.xml><?xml version="1.0" encoding="utf-8"?>
<a:theme xmlns:a="http://schemas.openxmlformats.org/drawingml/2006/main" name="2_Content">
  <a:themeElements>
    <a:clrScheme name="DIW Berlin">
      <a:dk1>
        <a:srgbClr val="131313"/>
      </a:dk1>
      <a:lt1>
        <a:sysClr val="window" lastClr="FFFFFF"/>
      </a:lt1>
      <a:dk2>
        <a:srgbClr val="131313"/>
      </a:dk2>
      <a:lt2>
        <a:srgbClr val="FFFFFF"/>
      </a:lt2>
      <a:accent1>
        <a:srgbClr val="008C82"/>
      </a:accent1>
      <a:accent2>
        <a:srgbClr val="DFDC09"/>
      </a:accent2>
      <a:accent3>
        <a:srgbClr val="195A96"/>
      </a:accent3>
      <a:accent4>
        <a:srgbClr val="B47DAF"/>
      </a:accent4>
      <a:accent5>
        <a:srgbClr val="F0323C"/>
      </a:accent5>
      <a:accent6>
        <a:srgbClr val="CD965F"/>
      </a:accent6>
      <a:hlink>
        <a:srgbClr val="000000"/>
      </a:hlink>
      <a:folHlink>
        <a:srgbClr val="00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miter lim="800000"/>
          <a:headEnd/>
          <a:tailEnd/>
        </a:ln>
      </a:spPr>
      <a:bodyPr wrap="square" lIns="0" tIns="0" rIns="0" bIns="0" rtlCol="0">
        <a:prstTxWarp prst="textNoShape">
          <a:avLst/>
        </a:prstTxWarp>
        <a:noAutofit/>
      </a:bodyPr>
      <a:lstStyle>
        <a:defPPr marL="0" indent="0" algn="l" eaLnBrk="0" hangingPunct="0">
          <a:lnSpc>
            <a:spcPct val="120000"/>
          </a:lnSpc>
          <a:spcAft>
            <a:spcPts val="200"/>
          </a:spcAft>
          <a:buClr>
            <a:schemeClr val="tx2"/>
          </a:buClr>
          <a:buSzPct val="85000"/>
          <a:defRPr sz="2400" dirty="0">
            <a:solidFill>
              <a:schemeClr val="tx2"/>
            </a:solidFill>
            <a:latin typeface="+mn-lt"/>
            <a:ea typeface="Arial" pitchFamily="-65" charset="0"/>
            <a:cs typeface="Arial" pitchFamily="-65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IW-PowerPoint-Vorlage-2024-04-17.potx" id="{F6E5D895-06EE-4089-9CD4-B62EC19CAF76}" vid="{061ECD48-6386-4789-8FB4-B4561CA285D2}"/>
    </a:ext>
  </a:extLst>
</a:theme>
</file>

<file path=ppt/theme/theme6.xml><?xml version="1.0" encoding="utf-8"?>
<a:theme xmlns:a="http://schemas.openxmlformats.org/drawingml/2006/main" name="3_Content">
  <a:themeElements>
    <a:clrScheme name="DIW Berlin">
      <a:dk1>
        <a:srgbClr val="131313"/>
      </a:dk1>
      <a:lt1>
        <a:sysClr val="window" lastClr="FFFFFF"/>
      </a:lt1>
      <a:dk2>
        <a:srgbClr val="131313"/>
      </a:dk2>
      <a:lt2>
        <a:srgbClr val="FFFFFF"/>
      </a:lt2>
      <a:accent1>
        <a:srgbClr val="008C82"/>
      </a:accent1>
      <a:accent2>
        <a:srgbClr val="DFDC09"/>
      </a:accent2>
      <a:accent3>
        <a:srgbClr val="195A96"/>
      </a:accent3>
      <a:accent4>
        <a:srgbClr val="B47DAF"/>
      </a:accent4>
      <a:accent5>
        <a:srgbClr val="F0323C"/>
      </a:accent5>
      <a:accent6>
        <a:srgbClr val="CD965F"/>
      </a:accent6>
      <a:hlink>
        <a:srgbClr val="000000"/>
      </a:hlink>
      <a:folHlink>
        <a:srgbClr val="00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miter lim="800000"/>
          <a:headEnd/>
          <a:tailEnd/>
        </a:ln>
      </a:spPr>
      <a:bodyPr wrap="square" lIns="0" tIns="0" rIns="0" bIns="0" rtlCol="0">
        <a:prstTxWarp prst="textNoShape">
          <a:avLst/>
        </a:prstTxWarp>
        <a:noAutofit/>
      </a:bodyPr>
      <a:lstStyle>
        <a:defPPr marL="0" indent="0" algn="l" eaLnBrk="0" hangingPunct="0">
          <a:lnSpc>
            <a:spcPct val="120000"/>
          </a:lnSpc>
          <a:spcAft>
            <a:spcPts val="200"/>
          </a:spcAft>
          <a:buClr>
            <a:schemeClr val="tx2"/>
          </a:buClr>
          <a:buSzPct val="85000"/>
          <a:defRPr sz="2400" dirty="0">
            <a:solidFill>
              <a:schemeClr val="tx2"/>
            </a:solidFill>
            <a:latin typeface="+mn-lt"/>
            <a:ea typeface="Arial" pitchFamily="-65" charset="0"/>
            <a:cs typeface="Arial" pitchFamily="-65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IW-PowerPoint-Vorlage-2024-04-17.potx" id="{F6E5D895-06EE-4089-9CD4-B62EC19CAF76}" vid="{10568515-F811-41DA-87D9-EBFF6E33631D}"/>
    </a:ext>
  </a:extLst>
</a:theme>
</file>

<file path=ppt/theme/theme7.xml><?xml version="1.0" encoding="utf-8"?>
<a:theme xmlns:a="http://schemas.openxmlformats.org/drawingml/2006/main" name="4_Content">
  <a:themeElements>
    <a:clrScheme name="DIW Berlin">
      <a:dk1>
        <a:srgbClr val="131313"/>
      </a:dk1>
      <a:lt1>
        <a:sysClr val="window" lastClr="FFFFFF"/>
      </a:lt1>
      <a:dk2>
        <a:srgbClr val="131313"/>
      </a:dk2>
      <a:lt2>
        <a:srgbClr val="FFFFFF"/>
      </a:lt2>
      <a:accent1>
        <a:srgbClr val="008C82"/>
      </a:accent1>
      <a:accent2>
        <a:srgbClr val="DFDC09"/>
      </a:accent2>
      <a:accent3>
        <a:srgbClr val="195A96"/>
      </a:accent3>
      <a:accent4>
        <a:srgbClr val="B47DAF"/>
      </a:accent4>
      <a:accent5>
        <a:srgbClr val="F0323C"/>
      </a:accent5>
      <a:accent6>
        <a:srgbClr val="CD965F"/>
      </a:accent6>
      <a:hlink>
        <a:srgbClr val="000000"/>
      </a:hlink>
      <a:folHlink>
        <a:srgbClr val="00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miter lim="800000"/>
          <a:headEnd/>
          <a:tailEnd/>
        </a:ln>
      </a:spPr>
      <a:bodyPr wrap="square" lIns="0" tIns="0" rIns="0" bIns="0" rtlCol="0">
        <a:prstTxWarp prst="textNoShape">
          <a:avLst/>
        </a:prstTxWarp>
        <a:noAutofit/>
      </a:bodyPr>
      <a:lstStyle>
        <a:defPPr marL="0" indent="0" algn="l" eaLnBrk="0" hangingPunct="0">
          <a:lnSpc>
            <a:spcPct val="120000"/>
          </a:lnSpc>
          <a:spcAft>
            <a:spcPts val="200"/>
          </a:spcAft>
          <a:buClr>
            <a:schemeClr val="tx2"/>
          </a:buClr>
          <a:buSzPct val="85000"/>
          <a:defRPr sz="2400" dirty="0">
            <a:solidFill>
              <a:schemeClr val="tx2"/>
            </a:solidFill>
            <a:latin typeface="+mn-lt"/>
            <a:ea typeface="Arial" pitchFamily="-65" charset="0"/>
            <a:cs typeface="Arial" pitchFamily="-65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IW-PowerPoint-Vorlage-2024-04-17.potx" id="{F6E5D895-06EE-4089-9CD4-B62EC19CAF76}" vid="{0400851C-EC21-41B9-9FAB-5B9DC1E861AA}"/>
    </a:ext>
  </a:extLst>
</a:theme>
</file>

<file path=ppt/theme/theme8.xml><?xml version="1.0" encoding="utf-8"?>
<a:theme xmlns:a="http://schemas.openxmlformats.org/drawingml/2006/main" name="1_Content">
  <a:themeElements>
    <a:clrScheme name="DIW Berlin">
      <a:dk1>
        <a:srgbClr val="131313"/>
      </a:dk1>
      <a:lt1>
        <a:sysClr val="window" lastClr="FFFFFF"/>
      </a:lt1>
      <a:dk2>
        <a:srgbClr val="131313"/>
      </a:dk2>
      <a:lt2>
        <a:srgbClr val="FFFFFF"/>
      </a:lt2>
      <a:accent1>
        <a:srgbClr val="008C82"/>
      </a:accent1>
      <a:accent2>
        <a:srgbClr val="DFDC09"/>
      </a:accent2>
      <a:accent3>
        <a:srgbClr val="195A96"/>
      </a:accent3>
      <a:accent4>
        <a:srgbClr val="B47DAF"/>
      </a:accent4>
      <a:accent5>
        <a:srgbClr val="F0323C"/>
      </a:accent5>
      <a:accent6>
        <a:srgbClr val="CD965F"/>
      </a:accent6>
      <a:hlink>
        <a:srgbClr val="000000"/>
      </a:hlink>
      <a:folHlink>
        <a:srgbClr val="00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miter lim="800000"/>
          <a:headEnd/>
          <a:tailEnd/>
        </a:ln>
      </a:spPr>
      <a:bodyPr wrap="square" lIns="0" tIns="0" rIns="0" bIns="0" rtlCol="0">
        <a:prstTxWarp prst="textNoShape">
          <a:avLst/>
        </a:prstTxWarp>
        <a:noAutofit/>
      </a:bodyPr>
      <a:lstStyle>
        <a:defPPr marL="0" indent="0" algn="l" eaLnBrk="0" hangingPunct="0">
          <a:lnSpc>
            <a:spcPct val="120000"/>
          </a:lnSpc>
          <a:spcAft>
            <a:spcPts val="200"/>
          </a:spcAft>
          <a:buClr>
            <a:schemeClr val="tx2"/>
          </a:buClr>
          <a:buSzPct val="85000"/>
          <a:defRPr sz="2400" dirty="0">
            <a:solidFill>
              <a:schemeClr val="tx2"/>
            </a:solidFill>
            <a:latin typeface="+mn-lt"/>
            <a:ea typeface="Arial" pitchFamily="-65" charset="0"/>
            <a:cs typeface="Arial" pitchFamily="-65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IW-PowerPoint-Vorlage-2024-04-17.potx" id="{F6E5D895-06EE-4089-9CD4-B62EC19CAF76}" vid="{CA003D8C-1FFA-463E-BC86-77DEFAFF96E7}"/>
    </a:ext>
  </a:extLst>
</a:theme>
</file>

<file path=ppt/theme/theme9.xml><?xml version="1.0" encoding="utf-8"?>
<a:theme xmlns:a="http://schemas.openxmlformats.org/drawingml/2006/main" name="Schlussfolie d">
  <a:themeElements>
    <a:clrScheme name="DIW Berlin">
      <a:dk1>
        <a:srgbClr val="131313"/>
      </a:dk1>
      <a:lt1>
        <a:sysClr val="window" lastClr="FFFFFF"/>
      </a:lt1>
      <a:dk2>
        <a:srgbClr val="131313"/>
      </a:dk2>
      <a:lt2>
        <a:srgbClr val="FFFFFF"/>
      </a:lt2>
      <a:accent1>
        <a:srgbClr val="008C82"/>
      </a:accent1>
      <a:accent2>
        <a:srgbClr val="DFDC09"/>
      </a:accent2>
      <a:accent3>
        <a:srgbClr val="195A96"/>
      </a:accent3>
      <a:accent4>
        <a:srgbClr val="B47DAF"/>
      </a:accent4>
      <a:accent5>
        <a:srgbClr val="F0323C"/>
      </a:accent5>
      <a:accent6>
        <a:srgbClr val="CD965F"/>
      </a:accent6>
      <a:hlink>
        <a:srgbClr val="000000"/>
      </a:hlink>
      <a:folHlink>
        <a:srgbClr val="00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miter lim="800000"/>
          <a:headEnd/>
          <a:tailEnd/>
        </a:ln>
      </a:spPr>
      <a:bodyPr wrap="square" lIns="0" tIns="0" rIns="0" bIns="0" rtlCol="0">
        <a:prstTxWarp prst="textNoShape">
          <a:avLst/>
        </a:prstTxWarp>
        <a:noAutofit/>
      </a:bodyPr>
      <a:lstStyle>
        <a:defPPr marL="0" indent="0" algn="l" eaLnBrk="0" hangingPunct="0">
          <a:lnSpc>
            <a:spcPct val="120000"/>
          </a:lnSpc>
          <a:spcAft>
            <a:spcPts val="0"/>
          </a:spcAft>
          <a:buClr>
            <a:schemeClr val="tx2"/>
          </a:buClr>
          <a:buSzPct val="85000"/>
          <a:defRPr sz="1200" dirty="0">
            <a:solidFill>
              <a:schemeClr val="tx2"/>
            </a:solidFill>
            <a:latin typeface="+mn-lt"/>
            <a:ea typeface="Arial" pitchFamily="-65" charset="0"/>
            <a:cs typeface="Arial" pitchFamily="-65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IW-PowerPoint-Vorlage-2024-04-17.potx" id="{F6E5D895-06EE-4089-9CD4-B62EC19CAF76}" vid="{B208110A-C509-4477-A607-BD6EDA7B266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A157DCCD5BA2469FF3559DA73366D1" ma:contentTypeVersion="10" ma:contentTypeDescription="Create a new document." ma:contentTypeScope="" ma:versionID="4ef271d736f31fd547ec48e32d740d6c">
  <xsd:schema xmlns:xsd="http://www.w3.org/2001/XMLSchema" xmlns:xs="http://www.w3.org/2001/XMLSchema" xmlns:p="http://schemas.microsoft.com/office/2006/metadata/properties" xmlns:ns2="a5b2e176-baba-4438-9dbb-ca4e1b5515c5" targetNamespace="http://schemas.microsoft.com/office/2006/metadata/properties" ma:root="true" ma:fieldsID="f57602f9b54658ae41ff97c0428d0cf2" ns2:_="">
    <xsd:import namespace="a5b2e176-baba-4438-9dbb-ca4e1b5515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b2e176-baba-4438-9dbb-ca4e1b5515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7c84ff0c-3b62-4f18-880c-f41597f4ce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5b2e176-baba-4438-9dbb-ca4e1b5515c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E5E1235-83C9-4712-9516-3CC29B33AF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b2e176-baba-4438-9dbb-ca4e1b5515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BEDBA07-F136-4369-A88D-0B29212B60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CAE386-0451-4FCA-9449-3C35868FC99D}">
  <ds:schemaRefs>
    <ds:schemaRef ds:uri="a5b2e176-baba-4438-9dbb-ca4e1b5515c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diw-powerpoint-vorlage-2024-04-17</Template>
  <TotalTime>0</TotalTime>
  <Words>2834</Words>
  <Application>Microsoft Office PowerPoint</Application>
  <PresentationFormat>Widescreen</PresentationFormat>
  <Paragraphs>326</Paragraphs>
  <Slides>26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26</vt:i4>
      </vt:variant>
    </vt:vector>
  </HeadingPairs>
  <TitlesOfParts>
    <vt:vector size="43" baseType="lpstr">
      <vt:lpstr>Arial</vt:lpstr>
      <vt:lpstr>Calibri</vt:lpstr>
      <vt:lpstr>Cambria Math</vt:lpstr>
      <vt:lpstr>Constantia</vt:lpstr>
      <vt:lpstr>Courier New</vt:lpstr>
      <vt:lpstr>Trebuchet MS</vt:lpstr>
      <vt:lpstr>Wingdings</vt:lpstr>
      <vt:lpstr>Startfolie</vt:lpstr>
      <vt:lpstr>Kapitel-Intro</vt:lpstr>
      <vt:lpstr>1_Kapitel-Intro</vt:lpstr>
      <vt:lpstr>Content</vt:lpstr>
      <vt:lpstr>2_Content</vt:lpstr>
      <vt:lpstr>3_Content</vt:lpstr>
      <vt:lpstr>4_Content</vt:lpstr>
      <vt:lpstr>1_Content</vt:lpstr>
      <vt:lpstr>Schlussfolie d</vt:lpstr>
      <vt:lpstr>Schlussfolie e</vt:lpstr>
      <vt:lpstr>PowerPoint Presentation</vt:lpstr>
      <vt:lpstr>Non price criteria in renewable energy auctions and consequences for the European solar PV industry </vt:lpstr>
      <vt:lpstr> Context – Scenarios for solar photovoltaic (PV) development</vt:lpstr>
      <vt:lpstr> Context – A concentrated global supply chain</vt:lpstr>
      <vt:lpstr> Context – The Net Zero Industry Act and the European solar PV strategy</vt:lpstr>
      <vt:lpstr> Context – A sector with significant overcapacities</vt:lpstr>
      <vt:lpstr> Context – Prices are below production costs</vt:lpstr>
      <vt:lpstr>PowerPoint Presentation</vt:lpstr>
      <vt:lpstr>PowerPoint Presentation</vt:lpstr>
      <vt:lpstr> Literature review</vt:lpstr>
      <vt:lpstr>Market fragmentation: Efficiency losses and fairness in European solar modules manufacturing</vt:lpstr>
      <vt:lpstr>Analytical framework – Solar PV auctions and projects selection </vt:lpstr>
      <vt:lpstr>Analytical framework – Solar module demand: Price, carbon and national preferences</vt:lpstr>
      <vt:lpstr>Analytical framework – Solution and Nash equilibrium</vt:lpstr>
      <vt:lpstr>Analytical framework – Necessary conditions for competition</vt:lpstr>
      <vt:lpstr>Market fragmentation: Efficiency losses and fairness in European solar modules manufacturing</vt:lpstr>
      <vt:lpstr>Case study</vt:lpstr>
      <vt:lpstr>Case study – Module production cost and economies of scale</vt:lpstr>
      <vt:lpstr>Case study – Results: Efficiency analysis</vt:lpstr>
      <vt:lpstr>Case study – Results: Analysis of modules selected at equilibrium</vt:lpstr>
      <vt:lpstr>Case study – Results: Sensitivity analysis</vt:lpstr>
      <vt:lpstr>Market fragmentation: Efficiency losses and fairness in European solar modules manufacturing</vt:lpstr>
      <vt:lpstr>Conclusion</vt:lpstr>
      <vt:lpstr>PowerPoint Presentation</vt:lpstr>
      <vt:lpstr>References</vt:lpstr>
      <vt:lpstr>References</vt:lpstr>
    </vt:vector>
  </TitlesOfParts>
  <Company>DIW 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Neue Power-Point-Vorlage</dc:title>
  <dc:creator>Neuhoff, Karsten</dc:creator>
  <cp:lastModifiedBy>Deletombe, Thibault</cp:lastModifiedBy>
  <cp:revision>1</cp:revision>
  <cp:lastPrinted>2023-07-04T09:16:20Z</cp:lastPrinted>
  <dcterms:created xsi:type="dcterms:W3CDTF">2024-06-25T13:53:14Z</dcterms:created>
  <dcterms:modified xsi:type="dcterms:W3CDTF">2026-05-06T08:16:01Z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2023-08-07T09:57:12Z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89e77033-8876-4ceb-8259-983014a016a2</vt:lpwstr>
  </property>
  <property fmtid="{D5CDD505-2E9C-101B-9397-08002B2CF9AE}" pid="7" name="MSIP_Label_defa4170-0d19-0005-0004-bc88714345d2_ActionId">
    <vt:lpwstr>7ca46d91-d966-4cd8-8b7b-6b716bea0cad</vt:lpwstr>
  </property>
  <property fmtid="{D5CDD505-2E9C-101B-9397-08002B2CF9AE}" pid="8" name="MSIP_Label_defa4170-0d19-0005-0004-bc88714345d2_ContentBits">
    <vt:lpwstr>0</vt:lpwstr>
  </property>
  <property fmtid="{D5CDD505-2E9C-101B-9397-08002B2CF9AE}" pid="9" name="ContentTypeId">
    <vt:lpwstr>0x01010098A157DCCD5BA2469FF3559DA73366D1</vt:lpwstr>
  </property>
  <property fmtid="{D5CDD505-2E9C-101B-9397-08002B2CF9AE}" pid="10" name="MediaServiceImageTags">
    <vt:lpwstr/>
  </property>
</Properties>
</file>